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5"/>
  </p:notes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865EC14-B631-43C3-8EA6-3497271888EE}">
  <a:tblStyle styleId="{3865EC14-B631-43C3-8EA6-3497271888E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BEB59CE-0C71-4B66-8BA2-C51FDB489B0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2032" y="-2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presProps" Target="presProps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notesMaster" Target="notesMasters/notesMaster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slide" Target="slides/slide22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slide" Target="slides/slide21.xml" /><Relationship Id="rId28" Type="http://schemas.openxmlformats.org/officeDocument/2006/relationships/theme" Target="theme/theme1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22177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Falar</a:t>
            </a:r>
            <a:r>
              <a:rPr lang="x-none" baseline="0" dirty="0"/>
              <a:t> sobre o Ministério e sobre você, palestrante. Promover auto imagem!</a:t>
            </a:r>
            <a:endParaRPr dirty="0"/>
          </a:p>
        </p:txBody>
      </p:sp>
      <p:sp>
        <p:nvSpPr>
          <p:cNvPr id="152" name="Google Shape;1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p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9" name="Google Shape;479;p1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12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Mostrar</a:t>
            </a:r>
            <a:r>
              <a:rPr lang="x-none" baseline="0" dirty="0"/>
              <a:t> que fazemos! </a:t>
            </a:r>
            <a:r>
              <a:rPr lang="en-US" baseline="0" dirty="0"/>
              <a:t>S</a:t>
            </a:r>
            <a:r>
              <a:rPr lang="x-none" baseline="0" dirty="0"/>
              <a:t>omos eficazes</a:t>
            </a:r>
            <a:endParaRPr dirty="0"/>
          </a:p>
        </p:txBody>
      </p:sp>
      <p:sp>
        <p:nvSpPr>
          <p:cNvPr id="502" name="Google Shape;5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p1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PMI – Procedimento de Manifestação de Interesse</a:t>
            </a:r>
            <a:endParaRPr/>
          </a:p>
        </p:txBody>
      </p:sp>
      <p:sp>
        <p:nvSpPr>
          <p:cNvPr id="539" name="Google Shape;539;p14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1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Este</a:t>
            </a:r>
            <a:r>
              <a:rPr lang="x-none" baseline="0" dirty="0"/>
              <a:t> e os próximos três slides são o foco número 2 da apresentação. A carteira de projetos. Sugiro citar dois projetos de cada categoria, para não ficar cansativo. Para as próximas webinars, iremos enviar o portifólio de projetos antecipadamente para os participantes o que implicará em perguntas mais qualificadas durante o seminário.</a:t>
            </a:r>
            <a:endParaRPr dirty="0"/>
          </a:p>
        </p:txBody>
      </p:sp>
      <p:sp>
        <p:nvSpPr>
          <p:cNvPr id="641" name="Google Shape;64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1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1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Esplanar</a:t>
            </a:r>
            <a:r>
              <a:rPr lang="x-none" baseline="0" dirty="0"/>
              <a:t> sobre a necessidade( irei alguns itens pois eram muito negativos, desnecessário expor);  expor o objetivo da reunião e já menciona sobre resultados alcançados.</a:t>
            </a:r>
            <a:endParaRPr dirty="0"/>
          </a:p>
        </p:txBody>
      </p:sp>
      <p:sp>
        <p:nvSpPr>
          <p:cNvPr id="159" name="Google Shape;1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2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2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2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Se coloque à disposição para follow up</a:t>
            </a:r>
            <a:r>
              <a:rPr lang="x-none" baseline="0" dirty="0"/>
              <a:t> individuais.</a:t>
            </a:r>
            <a:endParaRPr dirty="0"/>
          </a:p>
        </p:txBody>
      </p:sp>
      <p:sp>
        <p:nvSpPr>
          <p:cNvPr id="1594" name="Google Shape;159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Este e próximo</a:t>
            </a:r>
            <a:r>
              <a:rPr lang="x-none" baseline="0" dirty="0"/>
              <a:t> slidesão o foco número 1 da apresentação. Por que investir no Brasil? Gaste tempo nesses itens.</a:t>
            </a:r>
            <a:endParaRPr dirty="0"/>
          </a:p>
        </p:txBody>
      </p:sp>
      <p:sp>
        <p:nvSpPr>
          <p:cNvPr id="209" name="Google Shape;2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Inseri</a:t>
            </a:r>
            <a:r>
              <a:rPr lang="x-none" baseline="0" dirty="0"/>
              <a:t> este slide para guiar a fala do palestrante. Pontos importantes para atrair investidores os deixando confortáveis e seguros. Para investidores estrangeiros, falar de transparência e anticorruoção, incentivos fiscais, proteção jurídica é essencial! Inspire confiança. Ao final, de forma leve, fale do jeito hospitaleiro do brasileiro fazer negócios.</a:t>
            </a:r>
            <a:endParaRPr dirty="0"/>
          </a:p>
        </p:txBody>
      </p:sp>
      <p:sp>
        <p:nvSpPr>
          <p:cNvPr id="240" name="Google Shape;240;p4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6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Focar no</a:t>
            </a:r>
            <a:r>
              <a:rPr lang="x-none" baseline="0" dirty="0"/>
              <a:t> item 1, 4, 7 e 8.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95387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95387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95387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ldNum" idx="12"/>
          </p:nvPr>
        </p:nvSpPr>
        <p:spPr>
          <a:xfrm>
            <a:off x="95387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95387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ldNum" idx="12"/>
          </p:nvPr>
        </p:nvSpPr>
        <p:spPr>
          <a:xfrm>
            <a:off x="95387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ldNum" idx="12"/>
          </p:nvPr>
        </p:nvSpPr>
        <p:spPr>
          <a:xfrm>
            <a:off x="-2043323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sldNum" idx="12"/>
          </p:nvPr>
        </p:nvSpPr>
        <p:spPr>
          <a:xfrm>
            <a:off x="-2010425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sldNum" idx="12"/>
          </p:nvPr>
        </p:nvSpPr>
        <p:spPr>
          <a:xfrm>
            <a:off x="-2106823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-2170323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sldNum" idx="12"/>
          </p:nvPr>
        </p:nvSpPr>
        <p:spPr>
          <a:xfrm>
            <a:off x="-1929023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95387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sldNum" idx="12"/>
          </p:nvPr>
        </p:nvSpPr>
        <p:spPr>
          <a:xfrm>
            <a:off x="-2106823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sldNum" idx="12"/>
          </p:nvPr>
        </p:nvSpPr>
        <p:spPr>
          <a:xfrm>
            <a:off x="-2221123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sldNum" idx="12"/>
          </p:nvPr>
        </p:nvSpPr>
        <p:spPr>
          <a:xfrm>
            <a:off x="-2119523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&amp; CONTENT">
  <p:cSld name="2_TITLE &amp;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540071" y="432000"/>
            <a:ext cx="11111046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540071" y="972000"/>
            <a:ext cx="11111046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  <a:defRPr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95387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e conteúdo">
  <p:cSld name="1_Título e conteúd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821675" y="636736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95387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95387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95387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6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theme" Target="../theme/theme1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 /><Relationship Id="rId3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21.xml" /><Relationship Id="rId2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5.xml" /><Relationship Id="rId6" Type="http://schemas.openxmlformats.org/officeDocument/2006/relationships/slideLayout" Target="../slideLayouts/slideLayout20.xml" /><Relationship Id="rId11" Type="http://schemas.openxmlformats.org/officeDocument/2006/relationships/image" Target="../media/image3.png" /><Relationship Id="rId5" Type="http://schemas.openxmlformats.org/officeDocument/2006/relationships/slideLayout" Target="../slideLayouts/slideLayout19.xml" /><Relationship Id="rId10" Type="http://schemas.openxmlformats.org/officeDocument/2006/relationships/image" Target="../media/image2.png" /><Relationship Id="rId4" Type="http://schemas.openxmlformats.org/officeDocument/2006/relationships/slideLayout" Target="../slideLayouts/slideLayout18.xml" /><Relationship Id="rId9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95387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95387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11">
            <a:alphaModFix/>
          </a:blip>
          <a:srcRect r="50000"/>
          <a:stretch/>
        </p:blipFill>
        <p:spPr>
          <a:xfrm flipH="1">
            <a:off x="6071418" y="0"/>
            <a:ext cx="6120582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5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16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7" Type="http://schemas.openxmlformats.org/officeDocument/2006/relationships/image" Target="../media/image20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19.png" /><Relationship Id="rId5" Type="http://schemas.openxmlformats.org/officeDocument/2006/relationships/image" Target="../media/image18.png" /><Relationship Id="rId4" Type="http://schemas.openxmlformats.org/officeDocument/2006/relationships/image" Target="../media/image17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3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22.jpg" /><Relationship Id="rId4" Type="http://schemas.openxmlformats.org/officeDocument/2006/relationships/image" Target="../media/image21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1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1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15.xml" /><Relationship Id="rId4" Type="http://schemas.openxmlformats.org/officeDocument/2006/relationships/image" Target="../media/image23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4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25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15.xml" 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 /><Relationship Id="rId13" Type="http://schemas.openxmlformats.org/officeDocument/2006/relationships/image" Target="../media/image35.jpg" /><Relationship Id="rId18" Type="http://schemas.openxmlformats.org/officeDocument/2006/relationships/image" Target="../media/image40.png" /><Relationship Id="rId26" Type="http://schemas.openxmlformats.org/officeDocument/2006/relationships/image" Target="../media/image48.jpg" /><Relationship Id="rId39" Type="http://schemas.openxmlformats.org/officeDocument/2006/relationships/image" Target="../media/image61.png" /><Relationship Id="rId3" Type="http://schemas.openxmlformats.org/officeDocument/2006/relationships/image" Target="../media/image1.png" /><Relationship Id="rId21" Type="http://schemas.openxmlformats.org/officeDocument/2006/relationships/image" Target="../media/image43.png" /><Relationship Id="rId34" Type="http://schemas.openxmlformats.org/officeDocument/2006/relationships/image" Target="../media/image56.jpg" /><Relationship Id="rId42" Type="http://schemas.openxmlformats.org/officeDocument/2006/relationships/image" Target="../media/image64.png" /><Relationship Id="rId7" Type="http://schemas.openxmlformats.org/officeDocument/2006/relationships/image" Target="../media/image29.jpg" /><Relationship Id="rId12" Type="http://schemas.openxmlformats.org/officeDocument/2006/relationships/image" Target="../media/image34.png" /><Relationship Id="rId17" Type="http://schemas.openxmlformats.org/officeDocument/2006/relationships/image" Target="../media/image39.jpg" /><Relationship Id="rId25" Type="http://schemas.openxmlformats.org/officeDocument/2006/relationships/image" Target="../media/image47.png" /><Relationship Id="rId33" Type="http://schemas.openxmlformats.org/officeDocument/2006/relationships/image" Target="../media/image55.jpg" /><Relationship Id="rId38" Type="http://schemas.openxmlformats.org/officeDocument/2006/relationships/image" Target="../media/image60.png" /><Relationship Id="rId2" Type="http://schemas.openxmlformats.org/officeDocument/2006/relationships/notesSlide" Target="../notesSlides/notesSlide21.xml" /><Relationship Id="rId16" Type="http://schemas.openxmlformats.org/officeDocument/2006/relationships/image" Target="../media/image38.jpg" /><Relationship Id="rId20" Type="http://schemas.openxmlformats.org/officeDocument/2006/relationships/image" Target="../media/image42.png" /><Relationship Id="rId29" Type="http://schemas.openxmlformats.org/officeDocument/2006/relationships/image" Target="../media/image51.png" /><Relationship Id="rId41" Type="http://schemas.openxmlformats.org/officeDocument/2006/relationships/image" Target="../media/image63.png" /><Relationship Id="rId1" Type="http://schemas.openxmlformats.org/officeDocument/2006/relationships/slideLayout" Target="../slideLayouts/slideLayout15.xml" /><Relationship Id="rId6" Type="http://schemas.openxmlformats.org/officeDocument/2006/relationships/image" Target="../media/image28.png" /><Relationship Id="rId11" Type="http://schemas.openxmlformats.org/officeDocument/2006/relationships/image" Target="../media/image33.png" /><Relationship Id="rId24" Type="http://schemas.openxmlformats.org/officeDocument/2006/relationships/image" Target="../media/image46.png" /><Relationship Id="rId32" Type="http://schemas.openxmlformats.org/officeDocument/2006/relationships/image" Target="../media/image54.png" /><Relationship Id="rId37" Type="http://schemas.openxmlformats.org/officeDocument/2006/relationships/image" Target="../media/image59.jpg" /><Relationship Id="rId40" Type="http://schemas.openxmlformats.org/officeDocument/2006/relationships/image" Target="../media/image62.jpg" /><Relationship Id="rId45" Type="http://schemas.openxmlformats.org/officeDocument/2006/relationships/image" Target="../media/image67.png" /><Relationship Id="rId5" Type="http://schemas.openxmlformats.org/officeDocument/2006/relationships/image" Target="../media/image27.png" /><Relationship Id="rId15" Type="http://schemas.openxmlformats.org/officeDocument/2006/relationships/image" Target="../media/image37.png" /><Relationship Id="rId23" Type="http://schemas.openxmlformats.org/officeDocument/2006/relationships/image" Target="../media/image45.png" /><Relationship Id="rId28" Type="http://schemas.openxmlformats.org/officeDocument/2006/relationships/image" Target="../media/image50.png" /><Relationship Id="rId36" Type="http://schemas.openxmlformats.org/officeDocument/2006/relationships/image" Target="../media/image58.png" /><Relationship Id="rId10" Type="http://schemas.openxmlformats.org/officeDocument/2006/relationships/image" Target="../media/image32.png" /><Relationship Id="rId19" Type="http://schemas.openxmlformats.org/officeDocument/2006/relationships/image" Target="../media/image41.png" /><Relationship Id="rId31" Type="http://schemas.openxmlformats.org/officeDocument/2006/relationships/image" Target="../media/image53.png" /><Relationship Id="rId44" Type="http://schemas.openxmlformats.org/officeDocument/2006/relationships/image" Target="../media/image66.png" /><Relationship Id="rId4" Type="http://schemas.openxmlformats.org/officeDocument/2006/relationships/image" Target="../media/image26.jpg" /><Relationship Id="rId9" Type="http://schemas.openxmlformats.org/officeDocument/2006/relationships/image" Target="../media/image31.png" /><Relationship Id="rId14" Type="http://schemas.openxmlformats.org/officeDocument/2006/relationships/image" Target="../media/image36.gif" /><Relationship Id="rId22" Type="http://schemas.openxmlformats.org/officeDocument/2006/relationships/image" Target="../media/image44.png" /><Relationship Id="rId27" Type="http://schemas.openxmlformats.org/officeDocument/2006/relationships/image" Target="../media/image49.jpg" /><Relationship Id="rId30" Type="http://schemas.openxmlformats.org/officeDocument/2006/relationships/image" Target="../media/image52.png" /><Relationship Id="rId35" Type="http://schemas.openxmlformats.org/officeDocument/2006/relationships/image" Target="../media/image57.png" /><Relationship Id="rId43" Type="http://schemas.openxmlformats.org/officeDocument/2006/relationships/image" Target="../media/image65.pn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70.png" /><Relationship Id="rId4" Type="http://schemas.openxmlformats.org/officeDocument/2006/relationships/image" Target="../media/image69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3.xml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 /><Relationship Id="rId3" Type="http://schemas.openxmlformats.org/officeDocument/2006/relationships/image" Target="../media/image1.png" /><Relationship Id="rId7" Type="http://schemas.openxmlformats.org/officeDocument/2006/relationships/image" Target="../media/image11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0.png" /><Relationship Id="rId5" Type="http://schemas.openxmlformats.org/officeDocument/2006/relationships/image" Target="../media/image9.png" /><Relationship Id="rId4" Type="http://schemas.openxmlformats.org/officeDocument/2006/relationships/image" Target="../media/image8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5.png" /><Relationship Id="rId5" Type="http://schemas.openxmlformats.org/officeDocument/2006/relationships/image" Target="../media/image14.png" /><Relationship Id="rId4" Type="http://schemas.openxmlformats.org/officeDocument/2006/relationships/image" Target="../media/image13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86109" y="548680"/>
            <a:ext cx="2871264" cy="48005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5"/>
          <p:cNvSpPr txBox="1"/>
          <p:nvPr/>
        </p:nvSpPr>
        <p:spPr>
          <a:xfrm>
            <a:off x="3895417" y="2199677"/>
            <a:ext cx="4411785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MINISTÉRIO DA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INFRAESTRTURA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Brasil: Um país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de oportunidades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35"/>
          <p:cNvPicPr preferRelativeResize="0"/>
          <p:nvPr/>
        </p:nvPicPr>
        <p:blipFill rotWithShape="1">
          <a:blip r:embed="rId3">
            <a:alphaModFix/>
          </a:blip>
          <a:srcRect r="50000"/>
          <a:stretch/>
        </p:blipFill>
        <p:spPr>
          <a:xfrm flipH="1">
            <a:off x="6071418" y="-1"/>
            <a:ext cx="6120582" cy="68856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1" name="Google Shape;401;p35"/>
          <p:cNvGrpSpPr/>
          <p:nvPr/>
        </p:nvGrpSpPr>
        <p:grpSpPr>
          <a:xfrm flipH="1">
            <a:off x="10026823" y="1822442"/>
            <a:ext cx="1940972" cy="1073439"/>
            <a:chOff x="930276" y="2736851"/>
            <a:chExt cx="2035175" cy="1125537"/>
          </a:xfrm>
        </p:grpSpPr>
        <p:sp>
          <p:nvSpPr>
            <p:cNvPr id="402" name="Google Shape;402;p35"/>
            <p:cNvSpPr/>
            <p:nvPr/>
          </p:nvSpPr>
          <p:spPr>
            <a:xfrm>
              <a:off x="930276" y="2736851"/>
              <a:ext cx="2035175" cy="992188"/>
            </a:xfrm>
            <a:custGeom>
              <a:avLst/>
              <a:gdLst/>
              <a:ahLst/>
              <a:cxnLst/>
              <a:rect l="l" t="t" r="r" b="b"/>
              <a:pathLst>
                <a:path w="939" h="457" extrusionOk="0">
                  <a:moveTo>
                    <a:pt x="440" y="9"/>
                  </a:moveTo>
                  <a:cubicBezTo>
                    <a:pt x="12" y="215"/>
                    <a:pt x="12" y="215"/>
                    <a:pt x="12" y="215"/>
                  </a:cubicBezTo>
                  <a:cubicBezTo>
                    <a:pt x="0" y="220"/>
                    <a:pt x="0" y="236"/>
                    <a:pt x="12" y="242"/>
                  </a:cubicBezTo>
                  <a:cubicBezTo>
                    <a:pt x="440" y="448"/>
                    <a:pt x="440" y="448"/>
                    <a:pt x="440" y="448"/>
                  </a:cubicBezTo>
                  <a:cubicBezTo>
                    <a:pt x="459" y="457"/>
                    <a:pt x="480" y="457"/>
                    <a:pt x="499" y="448"/>
                  </a:cubicBezTo>
                  <a:cubicBezTo>
                    <a:pt x="927" y="242"/>
                    <a:pt x="927" y="242"/>
                    <a:pt x="927" y="242"/>
                  </a:cubicBezTo>
                  <a:cubicBezTo>
                    <a:pt x="939" y="236"/>
                    <a:pt x="939" y="220"/>
                    <a:pt x="927" y="215"/>
                  </a:cubicBezTo>
                  <a:cubicBezTo>
                    <a:pt x="499" y="9"/>
                    <a:pt x="499" y="9"/>
                    <a:pt x="499" y="9"/>
                  </a:cubicBezTo>
                  <a:cubicBezTo>
                    <a:pt x="480" y="0"/>
                    <a:pt x="459" y="0"/>
                    <a:pt x="440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3" name="Google Shape;403;p35"/>
            <p:cNvSpPr/>
            <p:nvPr/>
          </p:nvSpPr>
          <p:spPr>
            <a:xfrm>
              <a:off x="936626" y="3230563"/>
              <a:ext cx="2022475" cy="631825"/>
            </a:xfrm>
            <a:custGeom>
              <a:avLst/>
              <a:gdLst/>
              <a:ahLst/>
              <a:cxnLst/>
              <a:rect l="l" t="t" r="r" b="b"/>
              <a:pathLst>
                <a:path w="933" h="291" extrusionOk="0">
                  <a:moveTo>
                    <a:pt x="924" y="14"/>
                  </a:moveTo>
                  <a:cubicBezTo>
                    <a:pt x="496" y="220"/>
                    <a:pt x="496" y="220"/>
                    <a:pt x="496" y="220"/>
                  </a:cubicBezTo>
                  <a:cubicBezTo>
                    <a:pt x="477" y="229"/>
                    <a:pt x="456" y="229"/>
                    <a:pt x="437" y="220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3" y="11"/>
                    <a:pt x="0" y="6"/>
                    <a:pt x="0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8"/>
                    <a:pt x="3" y="73"/>
                    <a:pt x="9" y="76"/>
                  </a:cubicBezTo>
                  <a:cubicBezTo>
                    <a:pt x="437" y="282"/>
                    <a:pt x="437" y="282"/>
                    <a:pt x="437" y="282"/>
                  </a:cubicBezTo>
                  <a:cubicBezTo>
                    <a:pt x="456" y="291"/>
                    <a:pt x="477" y="291"/>
                    <a:pt x="496" y="282"/>
                  </a:cubicBezTo>
                  <a:cubicBezTo>
                    <a:pt x="924" y="76"/>
                    <a:pt x="924" y="76"/>
                    <a:pt x="924" y="76"/>
                  </a:cubicBezTo>
                  <a:cubicBezTo>
                    <a:pt x="930" y="73"/>
                    <a:pt x="933" y="68"/>
                    <a:pt x="933" y="62"/>
                  </a:cubicBezTo>
                  <a:cubicBezTo>
                    <a:pt x="933" y="0"/>
                    <a:pt x="933" y="0"/>
                    <a:pt x="933" y="0"/>
                  </a:cubicBezTo>
                  <a:cubicBezTo>
                    <a:pt x="933" y="6"/>
                    <a:pt x="930" y="11"/>
                    <a:pt x="924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04" name="Google Shape;404;p35"/>
          <p:cNvGrpSpPr/>
          <p:nvPr/>
        </p:nvGrpSpPr>
        <p:grpSpPr>
          <a:xfrm>
            <a:off x="10418530" y="1363084"/>
            <a:ext cx="1170432" cy="1170432"/>
            <a:chOff x="4416723" y="4770562"/>
            <a:chExt cx="4434178" cy="4434178"/>
          </a:xfrm>
        </p:grpSpPr>
        <p:grpSp>
          <p:nvGrpSpPr>
            <p:cNvPr id="405" name="Google Shape;405;p35"/>
            <p:cNvGrpSpPr/>
            <p:nvPr/>
          </p:nvGrpSpPr>
          <p:grpSpPr>
            <a:xfrm>
              <a:off x="4416723" y="4770562"/>
              <a:ext cx="4434178" cy="4434178"/>
              <a:chOff x="9012095" y="4541398"/>
              <a:chExt cx="9073008" cy="9073008"/>
            </a:xfrm>
          </p:grpSpPr>
          <p:sp>
            <p:nvSpPr>
              <p:cNvPr id="406" name="Google Shape;406;p35"/>
              <p:cNvSpPr/>
              <p:nvPr/>
            </p:nvSpPr>
            <p:spPr>
              <a:xfrm>
                <a:off x="9012095" y="4541398"/>
                <a:ext cx="9073008" cy="9073008"/>
              </a:xfrm>
              <a:prstGeom prst="ellipse">
                <a:avLst/>
              </a:prstGeom>
              <a:gradFill>
                <a:gsLst>
                  <a:gs pos="0">
                    <a:srgbClr val="6E3209"/>
                  </a:gs>
                  <a:gs pos="100000">
                    <a:schemeClr val="lt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35"/>
              <p:cNvSpPr/>
              <p:nvPr/>
            </p:nvSpPr>
            <p:spPr>
              <a:xfrm>
                <a:off x="9012095" y="4984111"/>
                <a:ext cx="8614680" cy="861468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0"/>
                    </a:srgbClr>
                  </a:gs>
                  <a:gs pos="63000">
                    <a:srgbClr val="FFFFFF">
                      <a:alpha val="0"/>
                    </a:srgbClr>
                  </a:gs>
                  <a:gs pos="100000">
                    <a:schemeClr val="lt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8" name="Google Shape;408;p35"/>
            <p:cNvSpPr/>
            <p:nvPr/>
          </p:nvSpPr>
          <p:spPr>
            <a:xfrm>
              <a:off x="6937003" y="4914578"/>
              <a:ext cx="1514105" cy="1156016"/>
            </a:xfrm>
            <a:custGeom>
              <a:avLst/>
              <a:gdLst/>
              <a:ahLst/>
              <a:cxnLst/>
              <a:rect l="l" t="t" r="r" b="b"/>
              <a:pathLst>
                <a:path w="4395102" h="3355652" extrusionOk="0">
                  <a:moveTo>
                    <a:pt x="0" y="0"/>
                  </a:moveTo>
                  <a:lnTo>
                    <a:pt x="396686" y="72751"/>
                  </a:lnTo>
                  <a:cubicBezTo>
                    <a:pt x="2127968" y="455339"/>
                    <a:pt x="3564816" y="1621726"/>
                    <a:pt x="4315998" y="3180682"/>
                  </a:cubicBezTo>
                  <a:lnTo>
                    <a:pt x="4395102" y="3355652"/>
                  </a:lnTo>
                  <a:lnTo>
                    <a:pt x="4360726" y="3340111"/>
                  </a:lnTo>
                  <a:cubicBezTo>
                    <a:pt x="3675838" y="3050428"/>
                    <a:pt x="2922846" y="2890240"/>
                    <a:pt x="2132438" y="2890240"/>
                  </a:cubicBezTo>
                  <a:cubicBezTo>
                    <a:pt x="2033638" y="2890240"/>
                    <a:pt x="1935420" y="2892743"/>
                    <a:pt x="1837848" y="2897689"/>
                  </a:cubicBezTo>
                  <a:lnTo>
                    <a:pt x="1648344" y="2912099"/>
                  </a:lnTo>
                  <a:lnTo>
                    <a:pt x="1603940" y="2719705"/>
                  </a:lnTo>
                  <a:cubicBezTo>
                    <a:pt x="1345102" y="1713686"/>
                    <a:pt x="819678" y="814671"/>
                    <a:pt x="107458" y="10245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9" name="Google Shape;409;p35"/>
          <p:cNvGrpSpPr/>
          <p:nvPr/>
        </p:nvGrpSpPr>
        <p:grpSpPr>
          <a:xfrm flipH="1">
            <a:off x="7997115" y="2790449"/>
            <a:ext cx="1940972" cy="1073439"/>
            <a:chOff x="930276" y="2736851"/>
            <a:chExt cx="2035175" cy="1125537"/>
          </a:xfrm>
        </p:grpSpPr>
        <p:sp>
          <p:nvSpPr>
            <p:cNvPr id="410" name="Google Shape;410;p35"/>
            <p:cNvSpPr/>
            <p:nvPr/>
          </p:nvSpPr>
          <p:spPr>
            <a:xfrm>
              <a:off x="930276" y="2736851"/>
              <a:ext cx="2035175" cy="992188"/>
            </a:xfrm>
            <a:custGeom>
              <a:avLst/>
              <a:gdLst/>
              <a:ahLst/>
              <a:cxnLst/>
              <a:rect l="l" t="t" r="r" b="b"/>
              <a:pathLst>
                <a:path w="939" h="457" extrusionOk="0">
                  <a:moveTo>
                    <a:pt x="440" y="9"/>
                  </a:moveTo>
                  <a:cubicBezTo>
                    <a:pt x="12" y="215"/>
                    <a:pt x="12" y="215"/>
                    <a:pt x="12" y="215"/>
                  </a:cubicBezTo>
                  <a:cubicBezTo>
                    <a:pt x="0" y="220"/>
                    <a:pt x="0" y="236"/>
                    <a:pt x="12" y="242"/>
                  </a:cubicBezTo>
                  <a:cubicBezTo>
                    <a:pt x="440" y="448"/>
                    <a:pt x="440" y="448"/>
                    <a:pt x="440" y="448"/>
                  </a:cubicBezTo>
                  <a:cubicBezTo>
                    <a:pt x="459" y="457"/>
                    <a:pt x="480" y="457"/>
                    <a:pt x="499" y="448"/>
                  </a:cubicBezTo>
                  <a:cubicBezTo>
                    <a:pt x="927" y="242"/>
                    <a:pt x="927" y="242"/>
                    <a:pt x="927" y="242"/>
                  </a:cubicBezTo>
                  <a:cubicBezTo>
                    <a:pt x="939" y="236"/>
                    <a:pt x="939" y="220"/>
                    <a:pt x="927" y="215"/>
                  </a:cubicBezTo>
                  <a:cubicBezTo>
                    <a:pt x="499" y="9"/>
                    <a:pt x="499" y="9"/>
                    <a:pt x="499" y="9"/>
                  </a:cubicBezTo>
                  <a:cubicBezTo>
                    <a:pt x="480" y="0"/>
                    <a:pt x="459" y="0"/>
                    <a:pt x="440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1" name="Google Shape;411;p35"/>
            <p:cNvSpPr/>
            <p:nvPr/>
          </p:nvSpPr>
          <p:spPr>
            <a:xfrm>
              <a:off x="936626" y="3230563"/>
              <a:ext cx="2022475" cy="631825"/>
            </a:xfrm>
            <a:custGeom>
              <a:avLst/>
              <a:gdLst/>
              <a:ahLst/>
              <a:cxnLst/>
              <a:rect l="l" t="t" r="r" b="b"/>
              <a:pathLst>
                <a:path w="933" h="291" extrusionOk="0">
                  <a:moveTo>
                    <a:pt x="924" y="14"/>
                  </a:moveTo>
                  <a:cubicBezTo>
                    <a:pt x="496" y="220"/>
                    <a:pt x="496" y="220"/>
                    <a:pt x="496" y="220"/>
                  </a:cubicBezTo>
                  <a:cubicBezTo>
                    <a:pt x="477" y="229"/>
                    <a:pt x="456" y="229"/>
                    <a:pt x="437" y="220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3" y="11"/>
                    <a:pt x="0" y="6"/>
                    <a:pt x="0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8"/>
                    <a:pt x="3" y="73"/>
                    <a:pt x="9" y="76"/>
                  </a:cubicBezTo>
                  <a:cubicBezTo>
                    <a:pt x="437" y="282"/>
                    <a:pt x="437" y="282"/>
                    <a:pt x="437" y="282"/>
                  </a:cubicBezTo>
                  <a:cubicBezTo>
                    <a:pt x="456" y="291"/>
                    <a:pt x="477" y="291"/>
                    <a:pt x="496" y="282"/>
                  </a:cubicBezTo>
                  <a:cubicBezTo>
                    <a:pt x="924" y="76"/>
                    <a:pt x="924" y="76"/>
                    <a:pt x="924" y="76"/>
                  </a:cubicBezTo>
                  <a:cubicBezTo>
                    <a:pt x="930" y="73"/>
                    <a:pt x="933" y="68"/>
                    <a:pt x="933" y="62"/>
                  </a:cubicBezTo>
                  <a:cubicBezTo>
                    <a:pt x="933" y="0"/>
                    <a:pt x="933" y="0"/>
                    <a:pt x="933" y="0"/>
                  </a:cubicBezTo>
                  <a:cubicBezTo>
                    <a:pt x="933" y="6"/>
                    <a:pt x="930" y="11"/>
                    <a:pt x="924" y="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12" name="Google Shape;412;p35"/>
          <p:cNvGrpSpPr/>
          <p:nvPr/>
        </p:nvGrpSpPr>
        <p:grpSpPr>
          <a:xfrm>
            <a:off x="8368619" y="2286840"/>
            <a:ext cx="1170432" cy="1170432"/>
            <a:chOff x="4416723" y="4770562"/>
            <a:chExt cx="4434178" cy="4434178"/>
          </a:xfrm>
        </p:grpSpPr>
        <p:grpSp>
          <p:nvGrpSpPr>
            <p:cNvPr id="413" name="Google Shape;413;p35"/>
            <p:cNvGrpSpPr/>
            <p:nvPr/>
          </p:nvGrpSpPr>
          <p:grpSpPr>
            <a:xfrm>
              <a:off x="4416723" y="4770562"/>
              <a:ext cx="4434178" cy="4434178"/>
              <a:chOff x="9012095" y="4541398"/>
              <a:chExt cx="9073008" cy="9073008"/>
            </a:xfrm>
          </p:grpSpPr>
          <p:sp>
            <p:nvSpPr>
              <p:cNvPr id="414" name="Google Shape;414;p35"/>
              <p:cNvSpPr/>
              <p:nvPr/>
            </p:nvSpPr>
            <p:spPr>
              <a:xfrm>
                <a:off x="9012095" y="4541398"/>
                <a:ext cx="9073008" cy="9073008"/>
              </a:xfrm>
              <a:prstGeom prst="ellipse">
                <a:avLst/>
              </a:prstGeom>
              <a:gradFill>
                <a:gsLst>
                  <a:gs pos="0">
                    <a:srgbClr val="636363"/>
                  </a:gs>
                  <a:gs pos="100000">
                    <a:schemeClr val="lt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35"/>
              <p:cNvSpPr/>
              <p:nvPr/>
            </p:nvSpPr>
            <p:spPr>
              <a:xfrm>
                <a:off x="9039547" y="4999726"/>
                <a:ext cx="8614680" cy="861468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0"/>
                    </a:srgbClr>
                  </a:gs>
                  <a:gs pos="63000">
                    <a:srgbClr val="FFFFFF">
                      <a:alpha val="0"/>
                    </a:srgbClr>
                  </a:gs>
                  <a:gs pos="100000">
                    <a:schemeClr val="lt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16" name="Google Shape;416;p35"/>
            <p:cNvSpPr/>
            <p:nvPr/>
          </p:nvSpPr>
          <p:spPr>
            <a:xfrm>
              <a:off x="6937003" y="4914578"/>
              <a:ext cx="1514105" cy="1156016"/>
            </a:xfrm>
            <a:custGeom>
              <a:avLst/>
              <a:gdLst/>
              <a:ahLst/>
              <a:cxnLst/>
              <a:rect l="l" t="t" r="r" b="b"/>
              <a:pathLst>
                <a:path w="4395102" h="3355652" extrusionOk="0">
                  <a:moveTo>
                    <a:pt x="0" y="0"/>
                  </a:moveTo>
                  <a:lnTo>
                    <a:pt x="396686" y="72751"/>
                  </a:lnTo>
                  <a:cubicBezTo>
                    <a:pt x="2127968" y="455339"/>
                    <a:pt x="3564816" y="1621726"/>
                    <a:pt x="4315998" y="3180682"/>
                  </a:cubicBezTo>
                  <a:lnTo>
                    <a:pt x="4395102" y="3355652"/>
                  </a:lnTo>
                  <a:lnTo>
                    <a:pt x="4360726" y="3340111"/>
                  </a:lnTo>
                  <a:cubicBezTo>
                    <a:pt x="3675838" y="3050428"/>
                    <a:pt x="2922846" y="2890240"/>
                    <a:pt x="2132438" y="2890240"/>
                  </a:cubicBezTo>
                  <a:cubicBezTo>
                    <a:pt x="2033638" y="2890240"/>
                    <a:pt x="1935420" y="2892743"/>
                    <a:pt x="1837848" y="2897689"/>
                  </a:cubicBezTo>
                  <a:lnTo>
                    <a:pt x="1648344" y="2912099"/>
                  </a:lnTo>
                  <a:lnTo>
                    <a:pt x="1603940" y="2719705"/>
                  </a:lnTo>
                  <a:cubicBezTo>
                    <a:pt x="1345102" y="1713686"/>
                    <a:pt x="819678" y="814671"/>
                    <a:pt x="107458" y="10245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7" name="Google Shape;417;p35"/>
          <p:cNvGrpSpPr/>
          <p:nvPr/>
        </p:nvGrpSpPr>
        <p:grpSpPr>
          <a:xfrm>
            <a:off x="5932657" y="3758457"/>
            <a:ext cx="1940972" cy="1073439"/>
            <a:chOff x="930276" y="2736851"/>
            <a:chExt cx="2035175" cy="1125537"/>
          </a:xfrm>
        </p:grpSpPr>
        <p:sp>
          <p:nvSpPr>
            <p:cNvPr id="418" name="Google Shape;418;p35"/>
            <p:cNvSpPr/>
            <p:nvPr/>
          </p:nvSpPr>
          <p:spPr>
            <a:xfrm>
              <a:off x="930276" y="2736851"/>
              <a:ext cx="2035175" cy="992188"/>
            </a:xfrm>
            <a:custGeom>
              <a:avLst/>
              <a:gdLst/>
              <a:ahLst/>
              <a:cxnLst/>
              <a:rect l="l" t="t" r="r" b="b"/>
              <a:pathLst>
                <a:path w="939" h="457" extrusionOk="0">
                  <a:moveTo>
                    <a:pt x="440" y="9"/>
                  </a:moveTo>
                  <a:cubicBezTo>
                    <a:pt x="12" y="215"/>
                    <a:pt x="12" y="215"/>
                    <a:pt x="12" y="215"/>
                  </a:cubicBezTo>
                  <a:cubicBezTo>
                    <a:pt x="0" y="220"/>
                    <a:pt x="0" y="236"/>
                    <a:pt x="12" y="242"/>
                  </a:cubicBezTo>
                  <a:cubicBezTo>
                    <a:pt x="440" y="448"/>
                    <a:pt x="440" y="448"/>
                    <a:pt x="440" y="448"/>
                  </a:cubicBezTo>
                  <a:cubicBezTo>
                    <a:pt x="459" y="457"/>
                    <a:pt x="480" y="457"/>
                    <a:pt x="499" y="448"/>
                  </a:cubicBezTo>
                  <a:cubicBezTo>
                    <a:pt x="927" y="242"/>
                    <a:pt x="927" y="242"/>
                    <a:pt x="927" y="242"/>
                  </a:cubicBezTo>
                  <a:cubicBezTo>
                    <a:pt x="939" y="236"/>
                    <a:pt x="939" y="220"/>
                    <a:pt x="927" y="215"/>
                  </a:cubicBezTo>
                  <a:cubicBezTo>
                    <a:pt x="499" y="9"/>
                    <a:pt x="499" y="9"/>
                    <a:pt x="499" y="9"/>
                  </a:cubicBezTo>
                  <a:cubicBezTo>
                    <a:pt x="480" y="0"/>
                    <a:pt x="459" y="0"/>
                    <a:pt x="440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9" name="Google Shape;419;p35"/>
            <p:cNvSpPr/>
            <p:nvPr/>
          </p:nvSpPr>
          <p:spPr>
            <a:xfrm>
              <a:off x="936626" y="3230563"/>
              <a:ext cx="2022475" cy="631825"/>
            </a:xfrm>
            <a:custGeom>
              <a:avLst/>
              <a:gdLst/>
              <a:ahLst/>
              <a:cxnLst/>
              <a:rect l="l" t="t" r="r" b="b"/>
              <a:pathLst>
                <a:path w="933" h="291" extrusionOk="0">
                  <a:moveTo>
                    <a:pt x="924" y="14"/>
                  </a:moveTo>
                  <a:cubicBezTo>
                    <a:pt x="496" y="220"/>
                    <a:pt x="496" y="220"/>
                    <a:pt x="496" y="220"/>
                  </a:cubicBezTo>
                  <a:cubicBezTo>
                    <a:pt x="477" y="229"/>
                    <a:pt x="456" y="229"/>
                    <a:pt x="437" y="220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3" y="11"/>
                    <a:pt x="0" y="6"/>
                    <a:pt x="0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8"/>
                    <a:pt x="3" y="73"/>
                    <a:pt x="9" y="76"/>
                  </a:cubicBezTo>
                  <a:cubicBezTo>
                    <a:pt x="437" y="282"/>
                    <a:pt x="437" y="282"/>
                    <a:pt x="437" y="282"/>
                  </a:cubicBezTo>
                  <a:cubicBezTo>
                    <a:pt x="456" y="291"/>
                    <a:pt x="477" y="291"/>
                    <a:pt x="496" y="282"/>
                  </a:cubicBezTo>
                  <a:cubicBezTo>
                    <a:pt x="924" y="76"/>
                    <a:pt x="924" y="76"/>
                    <a:pt x="924" y="76"/>
                  </a:cubicBezTo>
                  <a:cubicBezTo>
                    <a:pt x="930" y="73"/>
                    <a:pt x="933" y="68"/>
                    <a:pt x="933" y="62"/>
                  </a:cubicBezTo>
                  <a:cubicBezTo>
                    <a:pt x="933" y="0"/>
                    <a:pt x="933" y="0"/>
                    <a:pt x="933" y="0"/>
                  </a:cubicBezTo>
                  <a:cubicBezTo>
                    <a:pt x="933" y="6"/>
                    <a:pt x="930" y="11"/>
                    <a:pt x="924" y="1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20" name="Google Shape;420;p35"/>
          <p:cNvGrpSpPr/>
          <p:nvPr/>
        </p:nvGrpSpPr>
        <p:grpSpPr>
          <a:xfrm>
            <a:off x="6317927" y="3266688"/>
            <a:ext cx="1170432" cy="1170432"/>
            <a:chOff x="4416723" y="4770562"/>
            <a:chExt cx="4434178" cy="4434178"/>
          </a:xfrm>
        </p:grpSpPr>
        <p:grpSp>
          <p:nvGrpSpPr>
            <p:cNvPr id="421" name="Google Shape;421;p35"/>
            <p:cNvGrpSpPr/>
            <p:nvPr/>
          </p:nvGrpSpPr>
          <p:grpSpPr>
            <a:xfrm>
              <a:off x="4416723" y="4770562"/>
              <a:ext cx="4434178" cy="4434178"/>
              <a:chOff x="9012095" y="4541398"/>
              <a:chExt cx="9073008" cy="9073008"/>
            </a:xfrm>
          </p:grpSpPr>
          <p:sp>
            <p:nvSpPr>
              <p:cNvPr id="422" name="Google Shape;422;p35"/>
              <p:cNvSpPr/>
              <p:nvPr/>
            </p:nvSpPr>
            <p:spPr>
              <a:xfrm>
                <a:off x="9012095" y="4541398"/>
                <a:ext cx="9073008" cy="9073008"/>
              </a:xfrm>
              <a:prstGeom prst="ellipse">
                <a:avLst/>
              </a:prstGeom>
              <a:gradFill>
                <a:gsLst>
                  <a:gs pos="0">
                    <a:srgbClr val="385623"/>
                  </a:gs>
                  <a:gs pos="100000">
                    <a:schemeClr val="lt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35"/>
              <p:cNvSpPr/>
              <p:nvPr/>
            </p:nvSpPr>
            <p:spPr>
              <a:xfrm>
                <a:off x="9285901" y="4731876"/>
                <a:ext cx="8614678" cy="8614678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0"/>
                    </a:srgbClr>
                  </a:gs>
                  <a:gs pos="63000">
                    <a:srgbClr val="FFFFFF">
                      <a:alpha val="0"/>
                    </a:srgbClr>
                  </a:gs>
                  <a:gs pos="100000">
                    <a:schemeClr val="lt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4" name="Google Shape;424;p35"/>
            <p:cNvSpPr/>
            <p:nvPr/>
          </p:nvSpPr>
          <p:spPr>
            <a:xfrm>
              <a:off x="6937003" y="4914578"/>
              <a:ext cx="1514105" cy="1156016"/>
            </a:xfrm>
            <a:custGeom>
              <a:avLst/>
              <a:gdLst/>
              <a:ahLst/>
              <a:cxnLst/>
              <a:rect l="l" t="t" r="r" b="b"/>
              <a:pathLst>
                <a:path w="4395102" h="3355652" extrusionOk="0">
                  <a:moveTo>
                    <a:pt x="0" y="0"/>
                  </a:moveTo>
                  <a:lnTo>
                    <a:pt x="396686" y="72751"/>
                  </a:lnTo>
                  <a:cubicBezTo>
                    <a:pt x="2127968" y="455339"/>
                    <a:pt x="3564816" y="1621726"/>
                    <a:pt x="4315998" y="3180682"/>
                  </a:cubicBezTo>
                  <a:lnTo>
                    <a:pt x="4395102" y="3355652"/>
                  </a:lnTo>
                  <a:lnTo>
                    <a:pt x="4360726" y="3340111"/>
                  </a:lnTo>
                  <a:cubicBezTo>
                    <a:pt x="3675838" y="3050428"/>
                    <a:pt x="2922846" y="2890240"/>
                    <a:pt x="2132438" y="2890240"/>
                  </a:cubicBezTo>
                  <a:cubicBezTo>
                    <a:pt x="2033638" y="2890240"/>
                    <a:pt x="1935420" y="2892743"/>
                    <a:pt x="1837848" y="2897689"/>
                  </a:cubicBezTo>
                  <a:lnTo>
                    <a:pt x="1648344" y="2912099"/>
                  </a:lnTo>
                  <a:lnTo>
                    <a:pt x="1603940" y="2719705"/>
                  </a:lnTo>
                  <a:cubicBezTo>
                    <a:pt x="1345102" y="1713686"/>
                    <a:pt x="819678" y="814671"/>
                    <a:pt x="107458" y="10245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5" name="Google Shape;425;p35"/>
          <p:cNvGrpSpPr/>
          <p:nvPr/>
        </p:nvGrpSpPr>
        <p:grpSpPr>
          <a:xfrm>
            <a:off x="3868201" y="2790449"/>
            <a:ext cx="1940972" cy="1073439"/>
            <a:chOff x="3061057" y="3390638"/>
            <a:chExt cx="1940972" cy="1073438"/>
          </a:xfrm>
        </p:grpSpPr>
        <p:sp>
          <p:nvSpPr>
            <p:cNvPr id="426" name="Google Shape;426;p35"/>
            <p:cNvSpPr/>
            <p:nvPr/>
          </p:nvSpPr>
          <p:spPr>
            <a:xfrm>
              <a:off x="3061057" y="3390638"/>
              <a:ext cx="1940972" cy="946261"/>
            </a:xfrm>
            <a:custGeom>
              <a:avLst/>
              <a:gdLst/>
              <a:ahLst/>
              <a:cxnLst/>
              <a:rect l="l" t="t" r="r" b="b"/>
              <a:pathLst>
                <a:path w="939" h="457" extrusionOk="0">
                  <a:moveTo>
                    <a:pt x="440" y="9"/>
                  </a:moveTo>
                  <a:cubicBezTo>
                    <a:pt x="12" y="215"/>
                    <a:pt x="12" y="215"/>
                    <a:pt x="12" y="215"/>
                  </a:cubicBezTo>
                  <a:cubicBezTo>
                    <a:pt x="0" y="220"/>
                    <a:pt x="0" y="236"/>
                    <a:pt x="12" y="242"/>
                  </a:cubicBezTo>
                  <a:cubicBezTo>
                    <a:pt x="440" y="448"/>
                    <a:pt x="440" y="448"/>
                    <a:pt x="440" y="448"/>
                  </a:cubicBezTo>
                  <a:cubicBezTo>
                    <a:pt x="459" y="457"/>
                    <a:pt x="480" y="457"/>
                    <a:pt x="499" y="448"/>
                  </a:cubicBezTo>
                  <a:cubicBezTo>
                    <a:pt x="927" y="242"/>
                    <a:pt x="927" y="242"/>
                    <a:pt x="927" y="242"/>
                  </a:cubicBezTo>
                  <a:cubicBezTo>
                    <a:pt x="939" y="236"/>
                    <a:pt x="939" y="220"/>
                    <a:pt x="927" y="215"/>
                  </a:cubicBezTo>
                  <a:cubicBezTo>
                    <a:pt x="499" y="9"/>
                    <a:pt x="499" y="9"/>
                    <a:pt x="499" y="9"/>
                  </a:cubicBezTo>
                  <a:cubicBezTo>
                    <a:pt x="480" y="0"/>
                    <a:pt x="459" y="0"/>
                    <a:pt x="440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7" name="Google Shape;427;p35"/>
            <p:cNvSpPr/>
            <p:nvPr/>
          </p:nvSpPr>
          <p:spPr>
            <a:xfrm>
              <a:off x="3067113" y="3861497"/>
              <a:ext cx="1928860" cy="602579"/>
            </a:xfrm>
            <a:custGeom>
              <a:avLst/>
              <a:gdLst/>
              <a:ahLst/>
              <a:cxnLst/>
              <a:rect l="l" t="t" r="r" b="b"/>
              <a:pathLst>
                <a:path w="933" h="291" extrusionOk="0">
                  <a:moveTo>
                    <a:pt x="924" y="14"/>
                  </a:moveTo>
                  <a:cubicBezTo>
                    <a:pt x="496" y="220"/>
                    <a:pt x="496" y="220"/>
                    <a:pt x="496" y="220"/>
                  </a:cubicBezTo>
                  <a:cubicBezTo>
                    <a:pt x="477" y="229"/>
                    <a:pt x="456" y="229"/>
                    <a:pt x="437" y="220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3" y="11"/>
                    <a:pt x="0" y="6"/>
                    <a:pt x="0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8"/>
                    <a:pt x="3" y="73"/>
                    <a:pt x="9" y="76"/>
                  </a:cubicBezTo>
                  <a:cubicBezTo>
                    <a:pt x="437" y="282"/>
                    <a:pt x="437" y="282"/>
                    <a:pt x="437" y="282"/>
                  </a:cubicBezTo>
                  <a:cubicBezTo>
                    <a:pt x="456" y="291"/>
                    <a:pt x="477" y="291"/>
                    <a:pt x="496" y="282"/>
                  </a:cubicBezTo>
                  <a:cubicBezTo>
                    <a:pt x="924" y="76"/>
                    <a:pt x="924" y="76"/>
                    <a:pt x="924" y="76"/>
                  </a:cubicBezTo>
                  <a:cubicBezTo>
                    <a:pt x="930" y="73"/>
                    <a:pt x="933" y="68"/>
                    <a:pt x="933" y="62"/>
                  </a:cubicBezTo>
                  <a:cubicBezTo>
                    <a:pt x="933" y="0"/>
                    <a:pt x="933" y="0"/>
                    <a:pt x="933" y="0"/>
                  </a:cubicBezTo>
                  <a:cubicBezTo>
                    <a:pt x="933" y="6"/>
                    <a:pt x="930" y="11"/>
                    <a:pt x="924" y="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28" name="Google Shape;428;p35"/>
          <p:cNvGrpSpPr/>
          <p:nvPr/>
        </p:nvGrpSpPr>
        <p:grpSpPr>
          <a:xfrm>
            <a:off x="4242445" y="2272655"/>
            <a:ext cx="1170432" cy="1170432"/>
            <a:chOff x="4416723" y="4770562"/>
            <a:chExt cx="4434178" cy="4434178"/>
          </a:xfrm>
        </p:grpSpPr>
        <p:grpSp>
          <p:nvGrpSpPr>
            <p:cNvPr id="429" name="Google Shape;429;p35"/>
            <p:cNvGrpSpPr/>
            <p:nvPr/>
          </p:nvGrpSpPr>
          <p:grpSpPr>
            <a:xfrm>
              <a:off x="4416723" y="4770562"/>
              <a:ext cx="4434178" cy="4434178"/>
              <a:chOff x="9012095" y="4541398"/>
              <a:chExt cx="9073008" cy="9073008"/>
            </a:xfrm>
          </p:grpSpPr>
          <p:sp>
            <p:nvSpPr>
              <p:cNvPr id="430" name="Google Shape;430;p35"/>
              <p:cNvSpPr/>
              <p:nvPr/>
            </p:nvSpPr>
            <p:spPr>
              <a:xfrm>
                <a:off x="9012095" y="4541398"/>
                <a:ext cx="9073008" cy="9073008"/>
              </a:xfrm>
              <a:prstGeom prst="ellipse">
                <a:avLst/>
              </a:prstGeom>
              <a:gradFill>
                <a:gsLst>
                  <a:gs pos="0">
                    <a:srgbClr val="896700"/>
                  </a:gs>
                  <a:gs pos="100000">
                    <a:schemeClr val="lt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35"/>
              <p:cNvSpPr/>
              <p:nvPr/>
            </p:nvSpPr>
            <p:spPr>
              <a:xfrm>
                <a:off x="9141677" y="4541398"/>
                <a:ext cx="8614680" cy="8614680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0"/>
                    </a:srgbClr>
                  </a:gs>
                  <a:gs pos="63000">
                    <a:srgbClr val="FFFFFF">
                      <a:alpha val="0"/>
                    </a:srgbClr>
                  </a:gs>
                  <a:gs pos="100000">
                    <a:schemeClr val="lt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2" name="Google Shape;432;p35"/>
            <p:cNvSpPr/>
            <p:nvPr/>
          </p:nvSpPr>
          <p:spPr>
            <a:xfrm>
              <a:off x="6937003" y="4914578"/>
              <a:ext cx="1514105" cy="1156016"/>
            </a:xfrm>
            <a:custGeom>
              <a:avLst/>
              <a:gdLst/>
              <a:ahLst/>
              <a:cxnLst/>
              <a:rect l="l" t="t" r="r" b="b"/>
              <a:pathLst>
                <a:path w="4395102" h="3355652" extrusionOk="0">
                  <a:moveTo>
                    <a:pt x="0" y="0"/>
                  </a:moveTo>
                  <a:lnTo>
                    <a:pt x="396686" y="72751"/>
                  </a:lnTo>
                  <a:cubicBezTo>
                    <a:pt x="2127968" y="455339"/>
                    <a:pt x="3564816" y="1621726"/>
                    <a:pt x="4315998" y="3180682"/>
                  </a:cubicBezTo>
                  <a:lnTo>
                    <a:pt x="4395102" y="3355652"/>
                  </a:lnTo>
                  <a:lnTo>
                    <a:pt x="4360726" y="3340111"/>
                  </a:lnTo>
                  <a:cubicBezTo>
                    <a:pt x="3675838" y="3050428"/>
                    <a:pt x="2922846" y="2890240"/>
                    <a:pt x="2132438" y="2890240"/>
                  </a:cubicBezTo>
                  <a:cubicBezTo>
                    <a:pt x="2033638" y="2890240"/>
                    <a:pt x="1935420" y="2892743"/>
                    <a:pt x="1837848" y="2897689"/>
                  </a:cubicBezTo>
                  <a:lnTo>
                    <a:pt x="1648344" y="2912099"/>
                  </a:lnTo>
                  <a:lnTo>
                    <a:pt x="1603940" y="2719705"/>
                  </a:lnTo>
                  <a:cubicBezTo>
                    <a:pt x="1345102" y="1713686"/>
                    <a:pt x="819678" y="814671"/>
                    <a:pt x="107458" y="10245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3" name="Google Shape;433;p35"/>
          <p:cNvGrpSpPr/>
          <p:nvPr/>
        </p:nvGrpSpPr>
        <p:grpSpPr>
          <a:xfrm>
            <a:off x="1838493" y="1822441"/>
            <a:ext cx="1940972" cy="1073439"/>
            <a:chOff x="773228" y="1366830"/>
            <a:chExt cx="1455729" cy="805079"/>
          </a:xfrm>
        </p:grpSpPr>
        <p:sp>
          <p:nvSpPr>
            <p:cNvPr id="434" name="Google Shape;434;p35"/>
            <p:cNvSpPr/>
            <p:nvPr/>
          </p:nvSpPr>
          <p:spPr>
            <a:xfrm>
              <a:off x="773228" y="1366830"/>
              <a:ext cx="1455729" cy="709696"/>
            </a:xfrm>
            <a:custGeom>
              <a:avLst/>
              <a:gdLst/>
              <a:ahLst/>
              <a:cxnLst/>
              <a:rect l="l" t="t" r="r" b="b"/>
              <a:pathLst>
                <a:path w="939" h="457" extrusionOk="0">
                  <a:moveTo>
                    <a:pt x="440" y="9"/>
                  </a:moveTo>
                  <a:cubicBezTo>
                    <a:pt x="12" y="215"/>
                    <a:pt x="12" y="215"/>
                    <a:pt x="12" y="215"/>
                  </a:cubicBezTo>
                  <a:cubicBezTo>
                    <a:pt x="0" y="220"/>
                    <a:pt x="0" y="236"/>
                    <a:pt x="12" y="242"/>
                  </a:cubicBezTo>
                  <a:cubicBezTo>
                    <a:pt x="440" y="448"/>
                    <a:pt x="440" y="448"/>
                    <a:pt x="440" y="448"/>
                  </a:cubicBezTo>
                  <a:cubicBezTo>
                    <a:pt x="459" y="457"/>
                    <a:pt x="480" y="457"/>
                    <a:pt x="499" y="448"/>
                  </a:cubicBezTo>
                  <a:cubicBezTo>
                    <a:pt x="927" y="242"/>
                    <a:pt x="927" y="242"/>
                    <a:pt x="927" y="242"/>
                  </a:cubicBezTo>
                  <a:cubicBezTo>
                    <a:pt x="939" y="236"/>
                    <a:pt x="939" y="220"/>
                    <a:pt x="927" y="215"/>
                  </a:cubicBezTo>
                  <a:cubicBezTo>
                    <a:pt x="499" y="9"/>
                    <a:pt x="499" y="9"/>
                    <a:pt x="499" y="9"/>
                  </a:cubicBezTo>
                  <a:cubicBezTo>
                    <a:pt x="480" y="0"/>
                    <a:pt x="459" y="0"/>
                    <a:pt x="440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5" name="Google Shape;435;p35"/>
            <p:cNvSpPr/>
            <p:nvPr/>
          </p:nvSpPr>
          <p:spPr>
            <a:xfrm>
              <a:off x="777770" y="1719975"/>
              <a:ext cx="1446645" cy="451934"/>
            </a:xfrm>
            <a:custGeom>
              <a:avLst/>
              <a:gdLst/>
              <a:ahLst/>
              <a:cxnLst/>
              <a:rect l="l" t="t" r="r" b="b"/>
              <a:pathLst>
                <a:path w="933" h="291" extrusionOk="0">
                  <a:moveTo>
                    <a:pt x="924" y="14"/>
                  </a:moveTo>
                  <a:cubicBezTo>
                    <a:pt x="496" y="220"/>
                    <a:pt x="496" y="220"/>
                    <a:pt x="496" y="220"/>
                  </a:cubicBezTo>
                  <a:cubicBezTo>
                    <a:pt x="477" y="229"/>
                    <a:pt x="456" y="229"/>
                    <a:pt x="437" y="220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3" y="11"/>
                    <a:pt x="0" y="6"/>
                    <a:pt x="0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8"/>
                    <a:pt x="3" y="73"/>
                    <a:pt x="9" y="76"/>
                  </a:cubicBezTo>
                  <a:cubicBezTo>
                    <a:pt x="437" y="282"/>
                    <a:pt x="437" y="282"/>
                    <a:pt x="437" y="282"/>
                  </a:cubicBezTo>
                  <a:cubicBezTo>
                    <a:pt x="456" y="291"/>
                    <a:pt x="477" y="291"/>
                    <a:pt x="496" y="282"/>
                  </a:cubicBezTo>
                  <a:cubicBezTo>
                    <a:pt x="924" y="76"/>
                    <a:pt x="924" y="76"/>
                    <a:pt x="924" y="76"/>
                  </a:cubicBezTo>
                  <a:cubicBezTo>
                    <a:pt x="930" y="73"/>
                    <a:pt x="933" y="68"/>
                    <a:pt x="933" y="62"/>
                  </a:cubicBezTo>
                  <a:cubicBezTo>
                    <a:pt x="933" y="0"/>
                    <a:pt x="933" y="0"/>
                    <a:pt x="933" y="0"/>
                  </a:cubicBezTo>
                  <a:cubicBezTo>
                    <a:pt x="933" y="6"/>
                    <a:pt x="930" y="11"/>
                    <a:pt x="924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36" name="Google Shape;436;p35"/>
          <p:cNvGrpSpPr/>
          <p:nvPr/>
        </p:nvGrpSpPr>
        <p:grpSpPr>
          <a:xfrm>
            <a:off x="2217060" y="1363084"/>
            <a:ext cx="1165332" cy="1164309"/>
            <a:chOff x="4412829" y="4770563"/>
            <a:chExt cx="4438073" cy="4434178"/>
          </a:xfrm>
        </p:grpSpPr>
        <p:grpSp>
          <p:nvGrpSpPr>
            <p:cNvPr id="437" name="Google Shape;437;p35"/>
            <p:cNvGrpSpPr/>
            <p:nvPr/>
          </p:nvGrpSpPr>
          <p:grpSpPr>
            <a:xfrm>
              <a:off x="4412829" y="4770563"/>
              <a:ext cx="4438073" cy="4434178"/>
              <a:chOff x="9004126" y="4541398"/>
              <a:chExt cx="9080978" cy="9073008"/>
            </a:xfrm>
          </p:grpSpPr>
          <p:sp>
            <p:nvSpPr>
              <p:cNvPr id="438" name="Google Shape;438;p35"/>
              <p:cNvSpPr/>
              <p:nvPr/>
            </p:nvSpPr>
            <p:spPr>
              <a:xfrm>
                <a:off x="9012095" y="4541398"/>
                <a:ext cx="9073008" cy="9073008"/>
              </a:xfrm>
              <a:prstGeom prst="ellipse">
                <a:avLst/>
              </a:prstGeom>
              <a:gradFill>
                <a:gsLst>
                  <a:gs pos="0">
                    <a:srgbClr val="13223E"/>
                  </a:gs>
                  <a:gs pos="100000">
                    <a:schemeClr val="lt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35"/>
              <p:cNvSpPr/>
              <p:nvPr/>
            </p:nvSpPr>
            <p:spPr>
              <a:xfrm>
                <a:off x="9004126" y="4932909"/>
                <a:ext cx="8614678" cy="8614678"/>
              </a:xfrm>
              <a:prstGeom prst="ellipse">
                <a:avLst/>
              </a:prstGeom>
              <a:gradFill>
                <a:gsLst>
                  <a:gs pos="0">
                    <a:srgbClr val="FFFFFF">
                      <a:alpha val="0"/>
                    </a:srgbClr>
                  </a:gs>
                  <a:gs pos="63000">
                    <a:srgbClr val="FFFFFF">
                      <a:alpha val="0"/>
                    </a:srgbClr>
                  </a:gs>
                  <a:gs pos="100000">
                    <a:schemeClr val="lt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40" name="Google Shape;440;p35"/>
            <p:cNvSpPr/>
            <p:nvPr/>
          </p:nvSpPr>
          <p:spPr>
            <a:xfrm>
              <a:off x="6937003" y="4914578"/>
              <a:ext cx="1514105" cy="1156016"/>
            </a:xfrm>
            <a:custGeom>
              <a:avLst/>
              <a:gdLst/>
              <a:ahLst/>
              <a:cxnLst/>
              <a:rect l="l" t="t" r="r" b="b"/>
              <a:pathLst>
                <a:path w="4395102" h="3355652" extrusionOk="0">
                  <a:moveTo>
                    <a:pt x="0" y="0"/>
                  </a:moveTo>
                  <a:lnTo>
                    <a:pt x="396686" y="72751"/>
                  </a:lnTo>
                  <a:cubicBezTo>
                    <a:pt x="2127968" y="455339"/>
                    <a:pt x="3564816" y="1621726"/>
                    <a:pt x="4315998" y="3180682"/>
                  </a:cubicBezTo>
                  <a:lnTo>
                    <a:pt x="4395102" y="3355652"/>
                  </a:lnTo>
                  <a:lnTo>
                    <a:pt x="4360726" y="3340111"/>
                  </a:lnTo>
                  <a:cubicBezTo>
                    <a:pt x="3675838" y="3050428"/>
                    <a:pt x="2922846" y="2890240"/>
                    <a:pt x="2132438" y="2890240"/>
                  </a:cubicBezTo>
                  <a:cubicBezTo>
                    <a:pt x="2033638" y="2890240"/>
                    <a:pt x="1935420" y="2892743"/>
                    <a:pt x="1837848" y="2897689"/>
                  </a:cubicBezTo>
                  <a:lnTo>
                    <a:pt x="1648344" y="2912099"/>
                  </a:lnTo>
                  <a:lnTo>
                    <a:pt x="1603940" y="2719705"/>
                  </a:lnTo>
                  <a:cubicBezTo>
                    <a:pt x="1345102" y="1713686"/>
                    <a:pt x="819678" y="814671"/>
                    <a:pt x="107458" y="10245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1" name="Google Shape;441;p35"/>
          <p:cNvSpPr/>
          <p:nvPr/>
        </p:nvSpPr>
        <p:spPr>
          <a:xfrm>
            <a:off x="2724376" y="1824108"/>
            <a:ext cx="232065" cy="242265"/>
          </a:xfrm>
          <a:custGeom>
            <a:avLst/>
            <a:gdLst/>
            <a:ahLst/>
            <a:cxnLst/>
            <a:rect l="l" t="t" r="r" b="b"/>
            <a:pathLst>
              <a:path w="462331" h="482650" extrusionOk="0">
                <a:moveTo>
                  <a:pt x="449595" y="280049"/>
                </a:moveTo>
                <a:lnTo>
                  <a:pt x="452613" y="280491"/>
                </a:lnTo>
                <a:lnTo>
                  <a:pt x="455558" y="281668"/>
                </a:lnTo>
                <a:lnTo>
                  <a:pt x="458209" y="283582"/>
                </a:lnTo>
                <a:lnTo>
                  <a:pt x="460270" y="286084"/>
                </a:lnTo>
                <a:lnTo>
                  <a:pt x="461595" y="289027"/>
                </a:lnTo>
                <a:lnTo>
                  <a:pt x="462331" y="291971"/>
                </a:lnTo>
                <a:lnTo>
                  <a:pt x="462184" y="295209"/>
                </a:lnTo>
                <a:lnTo>
                  <a:pt x="461448" y="298079"/>
                </a:lnTo>
                <a:lnTo>
                  <a:pt x="459828" y="301023"/>
                </a:lnTo>
                <a:lnTo>
                  <a:pt x="330405" y="477204"/>
                </a:lnTo>
                <a:lnTo>
                  <a:pt x="328343" y="479559"/>
                </a:lnTo>
                <a:lnTo>
                  <a:pt x="325767" y="481178"/>
                </a:lnTo>
                <a:lnTo>
                  <a:pt x="322969" y="482209"/>
                </a:lnTo>
                <a:lnTo>
                  <a:pt x="319877" y="482650"/>
                </a:lnTo>
                <a:lnTo>
                  <a:pt x="319730" y="482650"/>
                </a:lnTo>
                <a:lnTo>
                  <a:pt x="316638" y="482209"/>
                </a:lnTo>
                <a:lnTo>
                  <a:pt x="313693" y="481178"/>
                </a:lnTo>
                <a:lnTo>
                  <a:pt x="311190" y="479412"/>
                </a:lnTo>
                <a:lnTo>
                  <a:pt x="308981" y="477057"/>
                </a:lnTo>
                <a:lnTo>
                  <a:pt x="221668" y="353568"/>
                </a:lnTo>
                <a:lnTo>
                  <a:pt x="220270" y="350772"/>
                </a:lnTo>
                <a:lnTo>
                  <a:pt x="219533" y="347975"/>
                </a:lnTo>
                <a:lnTo>
                  <a:pt x="219386" y="345032"/>
                </a:lnTo>
                <a:lnTo>
                  <a:pt x="219828" y="342088"/>
                </a:lnTo>
                <a:lnTo>
                  <a:pt x="221006" y="339512"/>
                </a:lnTo>
                <a:lnTo>
                  <a:pt x="222846" y="337010"/>
                </a:lnTo>
                <a:lnTo>
                  <a:pt x="225202" y="334949"/>
                </a:lnTo>
                <a:lnTo>
                  <a:pt x="227853" y="333625"/>
                </a:lnTo>
                <a:lnTo>
                  <a:pt x="230650" y="332889"/>
                </a:lnTo>
                <a:lnTo>
                  <a:pt x="233595" y="332742"/>
                </a:lnTo>
                <a:lnTo>
                  <a:pt x="236540" y="333330"/>
                </a:lnTo>
                <a:lnTo>
                  <a:pt x="239337" y="334655"/>
                </a:lnTo>
                <a:lnTo>
                  <a:pt x="319877" y="382932"/>
                </a:lnTo>
                <a:lnTo>
                  <a:pt x="440761" y="282993"/>
                </a:lnTo>
                <a:lnTo>
                  <a:pt x="443558" y="281227"/>
                </a:lnTo>
                <a:lnTo>
                  <a:pt x="446503" y="280343"/>
                </a:lnTo>
                <a:close/>
                <a:moveTo>
                  <a:pt x="112123" y="250454"/>
                </a:moveTo>
                <a:lnTo>
                  <a:pt x="270258" y="250454"/>
                </a:lnTo>
                <a:lnTo>
                  <a:pt x="274969" y="250896"/>
                </a:lnTo>
                <a:lnTo>
                  <a:pt x="279534" y="252223"/>
                </a:lnTo>
                <a:lnTo>
                  <a:pt x="283657" y="254067"/>
                </a:lnTo>
                <a:lnTo>
                  <a:pt x="287264" y="256721"/>
                </a:lnTo>
                <a:lnTo>
                  <a:pt x="290356" y="259817"/>
                </a:lnTo>
                <a:lnTo>
                  <a:pt x="293006" y="263503"/>
                </a:lnTo>
                <a:lnTo>
                  <a:pt x="294920" y="267631"/>
                </a:lnTo>
                <a:lnTo>
                  <a:pt x="296246" y="272202"/>
                </a:lnTo>
                <a:lnTo>
                  <a:pt x="296687" y="276847"/>
                </a:lnTo>
                <a:lnTo>
                  <a:pt x="296246" y="281565"/>
                </a:lnTo>
                <a:lnTo>
                  <a:pt x="294920" y="286136"/>
                </a:lnTo>
                <a:lnTo>
                  <a:pt x="293006" y="290264"/>
                </a:lnTo>
                <a:lnTo>
                  <a:pt x="290356" y="293950"/>
                </a:lnTo>
                <a:lnTo>
                  <a:pt x="287264" y="296973"/>
                </a:lnTo>
                <a:lnTo>
                  <a:pt x="283657" y="299627"/>
                </a:lnTo>
                <a:lnTo>
                  <a:pt x="279534" y="301544"/>
                </a:lnTo>
                <a:lnTo>
                  <a:pt x="274969" y="302871"/>
                </a:lnTo>
                <a:lnTo>
                  <a:pt x="270258" y="303313"/>
                </a:lnTo>
                <a:lnTo>
                  <a:pt x="112123" y="303313"/>
                </a:lnTo>
                <a:lnTo>
                  <a:pt x="107411" y="302871"/>
                </a:lnTo>
                <a:lnTo>
                  <a:pt x="102847" y="301544"/>
                </a:lnTo>
                <a:lnTo>
                  <a:pt x="98724" y="299627"/>
                </a:lnTo>
                <a:lnTo>
                  <a:pt x="95043" y="296973"/>
                </a:lnTo>
                <a:lnTo>
                  <a:pt x="91877" y="293950"/>
                </a:lnTo>
                <a:lnTo>
                  <a:pt x="89374" y="290264"/>
                </a:lnTo>
                <a:lnTo>
                  <a:pt x="87313" y="286136"/>
                </a:lnTo>
                <a:lnTo>
                  <a:pt x="86135" y="281565"/>
                </a:lnTo>
                <a:lnTo>
                  <a:pt x="85693" y="276847"/>
                </a:lnTo>
                <a:lnTo>
                  <a:pt x="86135" y="272202"/>
                </a:lnTo>
                <a:lnTo>
                  <a:pt x="87313" y="267631"/>
                </a:lnTo>
                <a:lnTo>
                  <a:pt x="89374" y="263503"/>
                </a:lnTo>
                <a:lnTo>
                  <a:pt x="91877" y="259817"/>
                </a:lnTo>
                <a:lnTo>
                  <a:pt x="95043" y="256721"/>
                </a:lnTo>
                <a:lnTo>
                  <a:pt x="98724" y="254067"/>
                </a:lnTo>
                <a:lnTo>
                  <a:pt x="102847" y="252223"/>
                </a:lnTo>
                <a:lnTo>
                  <a:pt x="107411" y="250896"/>
                </a:lnTo>
                <a:close/>
                <a:moveTo>
                  <a:pt x="112123" y="171386"/>
                </a:moveTo>
                <a:lnTo>
                  <a:pt x="270258" y="171386"/>
                </a:lnTo>
                <a:lnTo>
                  <a:pt x="274969" y="171828"/>
                </a:lnTo>
                <a:lnTo>
                  <a:pt x="279534" y="173006"/>
                </a:lnTo>
                <a:lnTo>
                  <a:pt x="283657" y="175067"/>
                </a:lnTo>
                <a:lnTo>
                  <a:pt x="287264" y="177570"/>
                </a:lnTo>
                <a:lnTo>
                  <a:pt x="290356" y="180809"/>
                </a:lnTo>
                <a:lnTo>
                  <a:pt x="293006" y="184490"/>
                </a:lnTo>
                <a:lnTo>
                  <a:pt x="294920" y="188540"/>
                </a:lnTo>
                <a:lnTo>
                  <a:pt x="296246" y="193104"/>
                </a:lnTo>
                <a:lnTo>
                  <a:pt x="296687" y="197816"/>
                </a:lnTo>
                <a:lnTo>
                  <a:pt x="296246" y="202527"/>
                </a:lnTo>
                <a:lnTo>
                  <a:pt x="294920" y="207092"/>
                </a:lnTo>
                <a:lnTo>
                  <a:pt x="293006" y="211141"/>
                </a:lnTo>
                <a:lnTo>
                  <a:pt x="290356" y="214822"/>
                </a:lnTo>
                <a:lnTo>
                  <a:pt x="287264" y="217914"/>
                </a:lnTo>
                <a:lnTo>
                  <a:pt x="283657" y="220564"/>
                </a:lnTo>
                <a:lnTo>
                  <a:pt x="279534" y="222478"/>
                </a:lnTo>
                <a:lnTo>
                  <a:pt x="274969" y="223803"/>
                </a:lnTo>
                <a:lnTo>
                  <a:pt x="270258" y="224245"/>
                </a:lnTo>
                <a:lnTo>
                  <a:pt x="112123" y="224245"/>
                </a:lnTo>
                <a:lnTo>
                  <a:pt x="107411" y="223803"/>
                </a:lnTo>
                <a:lnTo>
                  <a:pt x="102847" y="222478"/>
                </a:lnTo>
                <a:lnTo>
                  <a:pt x="98724" y="220564"/>
                </a:lnTo>
                <a:lnTo>
                  <a:pt x="95043" y="217914"/>
                </a:lnTo>
                <a:lnTo>
                  <a:pt x="91877" y="214822"/>
                </a:lnTo>
                <a:lnTo>
                  <a:pt x="89374" y="211141"/>
                </a:lnTo>
                <a:lnTo>
                  <a:pt x="87313" y="207092"/>
                </a:lnTo>
                <a:lnTo>
                  <a:pt x="86135" y="202527"/>
                </a:lnTo>
                <a:lnTo>
                  <a:pt x="85693" y="197816"/>
                </a:lnTo>
                <a:lnTo>
                  <a:pt x="86135" y="193104"/>
                </a:lnTo>
                <a:lnTo>
                  <a:pt x="87313" y="188540"/>
                </a:lnTo>
                <a:lnTo>
                  <a:pt x="89374" y="184490"/>
                </a:lnTo>
                <a:lnTo>
                  <a:pt x="91877" y="180809"/>
                </a:lnTo>
                <a:lnTo>
                  <a:pt x="95043" y="177570"/>
                </a:lnTo>
                <a:lnTo>
                  <a:pt x="98724" y="175067"/>
                </a:lnTo>
                <a:lnTo>
                  <a:pt x="102847" y="173006"/>
                </a:lnTo>
                <a:lnTo>
                  <a:pt x="107411" y="171828"/>
                </a:lnTo>
                <a:close/>
                <a:moveTo>
                  <a:pt x="112123" y="92319"/>
                </a:moveTo>
                <a:lnTo>
                  <a:pt x="270258" y="92319"/>
                </a:lnTo>
                <a:lnTo>
                  <a:pt x="274969" y="92761"/>
                </a:lnTo>
                <a:lnTo>
                  <a:pt x="279534" y="93941"/>
                </a:lnTo>
                <a:lnTo>
                  <a:pt x="283657" y="96005"/>
                </a:lnTo>
                <a:lnTo>
                  <a:pt x="287264" y="98512"/>
                </a:lnTo>
                <a:lnTo>
                  <a:pt x="290356" y="101682"/>
                </a:lnTo>
                <a:lnTo>
                  <a:pt x="293006" y="105368"/>
                </a:lnTo>
                <a:lnTo>
                  <a:pt x="294920" y="109496"/>
                </a:lnTo>
                <a:lnTo>
                  <a:pt x="296246" y="114067"/>
                </a:lnTo>
                <a:lnTo>
                  <a:pt x="296687" y="118785"/>
                </a:lnTo>
                <a:lnTo>
                  <a:pt x="296246" y="123430"/>
                </a:lnTo>
                <a:lnTo>
                  <a:pt x="294920" y="128001"/>
                </a:lnTo>
                <a:lnTo>
                  <a:pt x="293006" y="132129"/>
                </a:lnTo>
                <a:lnTo>
                  <a:pt x="290356" y="135815"/>
                </a:lnTo>
                <a:lnTo>
                  <a:pt x="287264" y="138912"/>
                </a:lnTo>
                <a:lnTo>
                  <a:pt x="283657" y="141566"/>
                </a:lnTo>
                <a:lnTo>
                  <a:pt x="279534" y="143409"/>
                </a:lnTo>
                <a:lnTo>
                  <a:pt x="274969" y="144736"/>
                </a:lnTo>
                <a:lnTo>
                  <a:pt x="270258" y="145178"/>
                </a:lnTo>
                <a:lnTo>
                  <a:pt x="112123" y="145178"/>
                </a:lnTo>
                <a:lnTo>
                  <a:pt x="107411" y="144736"/>
                </a:lnTo>
                <a:lnTo>
                  <a:pt x="102847" y="143409"/>
                </a:lnTo>
                <a:lnTo>
                  <a:pt x="98724" y="141566"/>
                </a:lnTo>
                <a:lnTo>
                  <a:pt x="95043" y="138912"/>
                </a:lnTo>
                <a:lnTo>
                  <a:pt x="91877" y="135815"/>
                </a:lnTo>
                <a:lnTo>
                  <a:pt x="89374" y="132129"/>
                </a:lnTo>
                <a:lnTo>
                  <a:pt x="87313" y="128001"/>
                </a:lnTo>
                <a:lnTo>
                  <a:pt x="86135" y="123430"/>
                </a:lnTo>
                <a:lnTo>
                  <a:pt x="85693" y="118785"/>
                </a:lnTo>
                <a:lnTo>
                  <a:pt x="86135" y="114067"/>
                </a:lnTo>
                <a:lnTo>
                  <a:pt x="87313" y="109496"/>
                </a:lnTo>
                <a:lnTo>
                  <a:pt x="89374" y="105368"/>
                </a:lnTo>
                <a:lnTo>
                  <a:pt x="91877" y="101682"/>
                </a:lnTo>
                <a:lnTo>
                  <a:pt x="95043" y="98512"/>
                </a:lnTo>
                <a:lnTo>
                  <a:pt x="98724" y="96005"/>
                </a:lnTo>
                <a:lnTo>
                  <a:pt x="102847" y="93941"/>
                </a:lnTo>
                <a:lnTo>
                  <a:pt x="107411" y="92761"/>
                </a:lnTo>
                <a:close/>
                <a:moveTo>
                  <a:pt x="26430" y="0"/>
                </a:moveTo>
                <a:lnTo>
                  <a:pt x="355951" y="0"/>
                </a:lnTo>
                <a:lnTo>
                  <a:pt x="360662" y="442"/>
                </a:lnTo>
                <a:lnTo>
                  <a:pt x="365227" y="1767"/>
                </a:lnTo>
                <a:lnTo>
                  <a:pt x="369276" y="3681"/>
                </a:lnTo>
                <a:lnTo>
                  <a:pt x="372957" y="6331"/>
                </a:lnTo>
                <a:lnTo>
                  <a:pt x="376049" y="9423"/>
                </a:lnTo>
                <a:lnTo>
                  <a:pt x="378699" y="13031"/>
                </a:lnTo>
                <a:lnTo>
                  <a:pt x="380613" y="17153"/>
                </a:lnTo>
                <a:lnTo>
                  <a:pt x="381939" y="21718"/>
                </a:lnTo>
                <a:lnTo>
                  <a:pt x="382380" y="26430"/>
                </a:lnTo>
                <a:lnTo>
                  <a:pt x="382380" y="297129"/>
                </a:lnTo>
                <a:lnTo>
                  <a:pt x="329521" y="340711"/>
                </a:lnTo>
                <a:lnTo>
                  <a:pt x="329521" y="52859"/>
                </a:lnTo>
                <a:lnTo>
                  <a:pt x="52785" y="52859"/>
                </a:lnTo>
                <a:lnTo>
                  <a:pt x="52785" y="395632"/>
                </a:lnTo>
                <a:lnTo>
                  <a:pt x="219239" y="395632"/>
                </a:lnTo>
                <a:lnTo>
                  <a:pt x="256491" y="448343"/>
                </a:lnTo>
                <a:lnTo>
                  <a:pt x="26430" y="448343"/>
                </a:lnTo>
                <a:lnTo>
                  <a:pt x="21718" y="447901"/>
                </a:lnTo>
                <a:lnTo>
                  <a:pt x="17154" y="446724"/>
                </a:lnTo>
                <a:lnTo>
                  <a:pt x="13031" y="444662"/>
                </a:lnTo>
                <a:lnTo>
                  <a:pt x="9424" y="442159"/>
                </a:lnTo>
                <a:lnTo>
                  <a:pt x="6184" y="438920"/>
                </a:lnTo>
                <a:lnTo>
                  <a:pt x="3681" y="435239"/>
                </a:lnTo>
                <a:lnTo>
                  <a:pt x="1620" y="431116"/>
                </a:lnTo>
                <a:lnTo>
                  <a:pt x="442" y="426773"/>
                </a:lnTo>
                <a:lnTo>
                  <a:pt x="0" y="421914"/>
                </a:lnTo>
                <a:lnTo>
                  <a:pt x="0" y="26430"/>
                </a:lnTo>
                <a:lnTo>
                  <a:pt x="442" y="21718"/>
                </a:lnTo>
                <a:lnTo>
                  <a:pt x="1620" y="17153"/>
                </a:lnTo>
                <a:lnTo>
                  <a:pt x="3681" y="13031"/>
                </a:lnTo>
                <a:lnTo>
                  <a:pt x="6184" y="9423"/>
                </a:lnTo>
                <a:lnTo>
                  <a:pt x="9424" y="6331"/>
                </a:lnTo>
                <a:lnTo>
                  <a:pt x="13031" y="3681"/>
                </a:lnTo>
                <a:lnTo>
                  <a:pt x="17154" y="1767"/>
                </a:lnTo>
                <a:lnTo>
                  <a:pt x="21718" y="44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35"/>
          <p:cNvSpPr/>
          <p:nvPr/>
        </p:nvSpPr>
        <p:spPr>
          <a:xfrm>
            <a:off x="4710561" y="2734161"/>
            <a:ext cx="286543" cy="339047"/>
          </a:xfrm>
          <a:custGeom>
            <a:avLst/>
            <a:gdLst/>
            <a:ahLst/>
            <a:cxnLst/>
            <a:rect l="l" t="t" r="r" b="b"/>
            <a:pathLst>
              <a:path w="927077" h="1096948" extrusionOk="0">
                <a:moveTo>
                  <a:pt x="519534" y="813285"/>
                </a:moveTo>
                <a:cubicBezTo>
                  <a:pt x="529745" y="841021"/>
                  <a:pt x="533225" y="886936"/>
                  <a:pt x="537713" y="918653"/>
                </a:cubicBezTo>
                <a:lnTo>
                  <a:pt x="670342" y="917415"/>
                </a:lnTo>
                <a:lnTo>
                  <a:pt x="465674" y="1096948"/>
                </a:lnTo>
                <a:cubicBezTo>
                  <a:pt x="395656" y="1036506"/>
                  <a:pt x="325637" y="974268"/>
                  <a:pt x="255619" y="915620"/>
                </a:cubicBezTo>
                <a:lnTo>
                  <a:pt x="382659" y="916194"/>
                </a:lnTo>
                <a:lnTo>
                  <a:pt x="404633" y="815081"/>
                </a:lnTo>
                <a:close/>
                <a:moveTo>
                  <a:pt x="783450" y="703771"/>
                </a:moveTo>
                <a:lnTo>
                  <a:pt x="927077" y="789948"/>
                </a:lnTo>
                <a:cubicBezTo>
                  <a:pt x="864241" y="823461"/>
                  <a:pt x="781953" y="853084"/>
                  <a:pt x="709840" y="888691"/>
                </a:cubicBezTo>
                <a:cubicBezTo>
                  <a:pt x="720694" y="856973"/>
                  <a:pt x="726182" y="850689"/>
                  <a:pt x="733663" y="825854"/>
                </a:cubicBezTo>
                <a:lnTo>
                  <a:pt x="571599" y="825854"/>
                </a:lnTo>
                <a:lnTo>
                  <a:pt x="616483" y="743269"/>
                </a:lnTo>
                <a:lnTo>
                  <a:pt x="766594" y="744883"/>
                </a:lnTo>
                <a:close/>
                <a:moveTo>
                  <a:pt x="147028" y="701296"/>
                </a:moveTo>
                <a:lnTo>
                  <a:pt x="162204" y="741475"/>
                </a:lnTo>
                <a:lnTo>
                  <a:pt x="304094" y="741474"/>
                </a:lnTo>
                <a:lnTo>
                  <a:pt x="347182" y="825855"/>
                </a:lnTo>
                <a:lnTo>
                  <a:pt x="194624" y="827308"/>
                </a:lnTo>
                <a:lnTo>
                  <a:pt x="216803" y="886027"/>
                </a:lnTo>
                <a:cubicBezTo>
                  <a:pt x="144535" y="853692"/>
                  <a:pt x="75858" y="821357"/>
                  <a:pt x="0" y="789023"/>
                </a:cubicBezTo>
                <a:cubicBezTo>
                  <a:pt x="45418" y="756190"/>
                  <a:pt x="98019" y="730538"/>
                  <a:pt x="147028" y="701296"/>
                </a:cubicBezTo>
                <a:close/>
                <a:moveTo>
                  <a:pt x="409719" y="201077"/>
                </a:moveTo>
                <a:lnTo>
                  <a:pt x="516244" y="201077"/>
                </a:lnTo>
                <a:cubicBezTo>
                  <a:pt x="565442" y="201077"/>
                  <a:pt x="605325" y="240961"/>
                  <a:pt x="605325" y="290159"/>
                </a:cubicBezTo>
                <a:lnTo>
                  <a:pt x="605325" y="429770"/>
                </a:lnTo>
                <a:cubicBezTo>
                  <a:pt x="605325" y="454369"/>
                  <a:pt x="595355" y="476639"/>
                  <a:pt x="579234" y="492760"/>
                </a:cubicBezTo>
                <a:lnTo>
                  <a:pt x="553647" y="510011"/>
                </a:lnTo>
                <a:lnTo>
                  <a:pt x="553647" y="779175"/>
                </a:lnTo>
                <a:lnTo>
                  <a:pt x="492605" y="779175"/>
                </a:lnTo>
                <a:cubicBezTo>
                  <a:pt x="485723" y="733095"/>
                  <a:pt x="479292" y="693174"/>
                  <a:pt x="469265" y="639138"/>
                </a:cubicBezTo>
                <a:cubicBezTo>
                  <a:pt x="461785" y="588270"/>
                  <a:pt x="460887" y="605925"/>
                  <a:pt x="458493" y="635548"/>
                </a:cubicBezTo>
                <a:lnTo>
                  <a:pt x="431857" y="779175"/>
                </a:lnTo>
                <a:lnTo>
                  <a:pt x="365136" y="779175"/>
                </a:lnTo>
                <a:lnTo>
                  <a:pt x="365136" y="509874"/>
                </a:lnTo>
                <a:lnTo>
                  <a:pt x="346728" y="492760"/>
                </a:lnTo>
                <a:cubicBezTo>
                  <a:pt x="330608" y="476639"/>
                  <a:pt x="320637" y="454369"/>
                  <a:pt x="320637" y="429770"/>
                </a:cubicBezTo>
                <a:lnTo>
                  <a:pt x="320637" y="290159"/>
                </a:lnTo>
                <a:cubicBezTo>
                  <a:pt x="320637" y="240961"/>
                  <a:pt x="360520" y="201077"/>
                  <a:pt x="409719" y="201077"/>
                </a:cubicBezTo>
                <a:close/>
                <a:moveTo>
                  <a:pt x="463881" y="0"/>
                </a:moveTo>
                <a:cubicBezTo>
                  <a:pt x="515441" y="0"/>
                  <a:pt x="557239" y="41797"/>
                  <a:pt x="557239" y="93357"/>
                </a:cubicBezTo>
                <a:cubicBezTo>
                  <a:pt x="557239" y="144917"/>
                  <a:pt x="515441" y="186714"/>
                  <a:pt x="463881" y="186714"/>
                </a:cubicBezTo>
                <a:cubicBezTo>
                  <a:pt x="412321" y="186714"/>
                  <a:pt x="370523" y="144917"/>
                  <a:pt x="370523" y="93357"/>
                </a:cubicBezTo>
                <a:cubicBezTo>
                  <a:pt x="370523" y="41797"/>
                  <a:pt x="412321" y="0"/>
                  <a:pt x="4638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35"/>
          <p:cNvSpPr/>
          <p:nvPr/>
        </p:nvSpPr>
        <p:spPr>
          <a:xfrm>
            <a:off x="6787337" y="3728397"/>
            <a:ext cx="274997" cy="272859"/>
          </a:xfrm>
          <a:custGeom>
            <a:avLst/>
            <a:gdLst/>
            <a:ahLst/>
            <a:cxnLst/>
            <a:rect l="l" t="t" r="r" b="b"/>
            <a:pathLst>
              <a:path w="554262" h="549954" extrusionOk="0">
                <a:moveTo>
                  <a:pt x="332559" y="329198"/>
                </a:moveTo>
                <a:lnTo>
                  <a:pt x="531232" y="402090"/>
                </a:lnTo>
                <a:lnTo>
                  <a:pt x="483998" y="440755"/>
                </a:lnTo>
                <a:lnTo>
                  <a:pt x="554262" y="515035"/>
                </a:lnTo>
                <a:lnTo>
                  <a:pt x="511750" y="549954"/>
                </a:lnTo>
                <a:lnTo>
                  <a:pt x="446469" y="476828"/>
                </a:lnTo>
                <a:lnTo>
                  <a:pt x="397723" y="522287"/>
                </a:lnTo>
                <a:close/>
                <a:moveTo>
                  <a:pt x="267373" y="202930"/>
                </a:moveTo>
                <a:cubicBezTo>
                  <a:pt x="302963" y="202930"/>
                  <a:pt x="331815" y="231781"/>
                  <a:pt x="331815" y="267371"/>
                </a:cubicBezTo>
                <a:cubicBezTo>
                  <a:pt x="331815" y="302961"/>
                  <a:pt x="302963" y="331812"/>
                  <a:pt x="267373" y="331812"/>
                </a:cubicBezTo>
                <a:cubicBezTo>
                  <a:pt x="231783" y="331812"/>
                  <a:pt x="202931" y="302961"/>
                  <a:pt x="202931" y="267371"/>
                </a:cubicBezTo>
                <a:cubicBezTo>
                  <a:pt x="202931" y="231781"/>
                  <a:pt x="231783" y="202930"/>
                  <a:pt x="267373" y="202930"/>
                </a:cubicBezTo>
                <a:close/>
                <a:moveTo>
                  <a:pt x="267373" y="104799"/>
                </a:moveTo>
                <a:cubicBezTo>
                  <a:pt x="357160" y="104799"/>
                  <a:pt x="429946" y="177585"/>
                  <a:pt x="429946" y="267372"/>
                </a:cubicBezTo>
                <a:cubicBezTo>
                  <a:pt x="429946" y="289818"/>
                  <a:pt x="425397" y="311202"/>
                  <a:pt x="417170" y="330652"/>
                </a:cubicBezTo>
                <a:lnTo>
                  <a:pt x="408173" y="347230"/>
                </a:lnTo>
                <a:lnTo>
                  <a:pt x="367870" y="333926"/>
                </a:lnTo>
                <a:lnTo>
                  <a:pt x="378511" y="314321"/>
                </a:lnTo>
                <a:cubicBezTo>
                  <a:pt x="384615" y="299891"/>
                  <a:pt x="387990" y="284025"/>
                  <a:pt x="387990" y="267371"/>
                </a:cubicBezTo>
                <a:cubicBezTo>
                  <a:pt x="387990" y="200757"/>
                  <a:pt x="333988" y="146755"/>
                  <a:pt x="267372" y="146755"/>
                </a:cubicBezTo>
                <a:cubicBezTo>
                  <a:pt x="200757" y="146755"/>
                  <a:pt x="146755" y="200757"/>
                  <a:pt x="146755" y="267371"/>
                </a:cubicBezTo>
                <a:cubicBezTo>
                  <a:pt x="146755" y="333986"/>
                  <a:pt x="200757" y="387988"/>
                  <a:pt x="267372" y="387988"/>
                </a:cubicBezTo>
                <a:cubicBezTo>
                  <a:pt x="284026" y="387988"/>
                  <a:pt x="299892" y="384613"/>
                  <a:pt x="314322" y="378509"/>
                </a:cubicBezTo>
                <a:lnTo>
                  <a:pt x="333201" y="368263"/>
                </a:lnTo>
                <a:lnTo>
                  <a:pt x="345970" y="408855"/>
                </a:lnTo>
                <a:lnTo>
                  <a:pt x="330654" y="417168"/>
                </a:lnTo>
                <a:cubicBezTo>
                  <a:pt x="311204" y="425395"/>
                  <a:pt x="289820" y="429944"/>
                  <a:pt x="267373" y="429944"/>
                </a:cubicBezTo>
                <a:cubicBezTo>
                  <a:pt x="177586" y="429944"/>
                  <a:pt x="104799" y="357158"/>
                  <a:pt x="104799" y="267372"/>
                </a:cubicBezTo>
                <a:cubicBezTo>
                  <a:pt x="104799" y="177585"/>
                  <a:pt x="177586" y="104799"/>
                  <a:pt x="267373" y="104799"/>
                </a:cubicBezTo>
                <a:close/>
                <a:moveTo>
                  <a:pt x="267373" y="0"/>
                </a:moveTo>
                <a:cubicBezTo>
                  <a:pt x="415039" y="0"/>
                  <a:pt x="534745" y="119707"/>
                  <a:pt x="534745" y="267372"/>
                </a:cubicBezTo>
                <a:cubicBezTo>
                  <a:pt x="534745" y="304288"/>
                  <a:pt x="527264" y="339457"/>
                  <a:pt x="513734" y="371445"/>
                </a:cubicBezTo>
                <a:lnTo>
                  <a:pt x="509315" y="380618"/>
                </a:lnTo>
                <a:lnTo>
                  <a:pt x="465248" y="366071"/>
                </a:lnTo>
                <a:lnTo>
                  <a:pt x="471296" y="353517"/>
                </a:lnTo>
                <a:cubicBezTo>
                  <a:pt x="482495" y="327039"/>
                  <a:pt x="488688" y="297929"/>
                  <a:pt x="488688" y="267372"/>
                </a:cubicBezTo>
                <a:cubicBezTo>
                  <a:pt x="488688" y="145143"/>
                  <a:pt x="389602" y="46057"/>
                  <a:pt x="267373" y="46057"/>
                </a:cubicBezTo>
                <a:cubicBezTo>
                  <a:pt x="145143" y="46057"/>
                  <a:pt x="46057" y="145143"/>
                  <a:pt x="46057" y="267372"/>
                </a:cubicBezTo>
                <a:cubicBezTo>
                  <a:pt x="46057" y="389600"/>
                  <a:pt x="145143" y="488686"/>
                  <a:pt x="267373" y="488686"/>
                </a:cubicBezTo>
                <a:cubicBezTo>
                  <a:pt x="297930" y="488686"/>
                  <a:pt x="327041" y="482493"/>
                  <a:pt x="353518" y="471294"/>
                </a:cubicBezTo>
                <a:lnTo>
                  <a:pt x="364021" y="466235"/>
                </a:lnTo>
                <a:lnTo>
                  <a:pt x="377973" y="510588"/>
                </a:lnTo>
                <a:lnTo>
                  <a:pt x="371446" y="513732"/>
                </a:lnTo>
                <a:cubicBezTo>
                  <a:pt x="339458" y="527262"/>
                  <a:pt x="304289" y="534743"/>
                  <a:pt x="267373" y="534743"/>
                </a:cubicBezTo>
                <a:cubicBezTo>
                  <a:pt x="119707" y="534743"/>
                  <a:pt x="0" y="415037"/>
                  <a:pt x="0" y="267372"/>
                </a:cubicBezTo>
                <a:cubicBezTo>
                  <a:pt x="0" y="119707"/>
                  <a:pt x="119707" y="0"/>
                  <a:pt x="2673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35"/>
          <p:cNvSpPr/>
          <p:nvPr/>
        </p:nvSpPr>
        <p:spPr>
          <a:xfrm>
            <a:off x="8880078" y="2773337"/>
            <a:ext cx="225840" cy="250828"/>
          </a:xfrm>
          <a:custGeom>
            <a:avLst/>
            <a:gdLst/>
            <a:ahLst/>
            <a:cxnLst/>
            <a:rect l="l" t="t" r="r" b="b"/>
            <a:pathLst>
              <a:path w="449930" h="499712" extrusionOk="0">
                <a:moveTo>
                  <a:pt x="52550" y="302749"/>
                </a:moveTo>
                <a:lnTo>
                  <a:pt x="151375" y="302749"/>
                </a:lnTo>
                <a:lnTo>
                  <a:pt x="151375" y="365495"/>
                </a:lnTo>
                <a:lnTo>
                  <a:pt x="151375" y="461967"/>
                </a:lnTo>
                <a:lnTo>
                  <a:pt x="52550" y="461967"/>
                </a:lnTo>
                <a:lnTo>
                  <a:pt x="52550" y="363142"/>
                </a:lnTo>
                <a:close/>
                <a:moveTo>
                  <a:pt x="185886" y="210199"/>
                </a:moveTo>
                <a:lnTo>
                  <a:pt x="283927" y="210199"/>
                </a:lnTo>
                <a:lnTo>
                  <a:pt x="283927" y="210200"/>
                </a:lnTo>
                <a:lnTo>
                  <a:pt x="283927" y="345104"/>
                </a:lnTo>
                <a:lnTo>
                  <a:pt x="283927" y="461968"/>
                </a:lnTo>
                <a:lnTo>
                  <a:pt x="185886" y="461968"/>
                </a:lnTo>
                <a:lnTo>
                  <a:pt x="185886" y="362359"/>
                </a:lnTo>
                <a:lnTo>
                  <a:pt x="185886" y="210200"/>
                </a:lnTo>
                <a:close/>
                <a:moveTo>
                  <a:pt x="318435" y="103531"/>
                </a:moveTo>
                <a:lnTo>
                  <a:pt x="417260" y="103531"/>
                </a:lnTo>
                <a:lnTo>
                  <a:pt x="417260" y="290200"/>
                </a:lnTo>
                <a:lnTo>
                  <a:pt x="417260" y="461968"/>
                </a:lnTo>
                <a:lnTo>
                  <a:pt x="318435" y="461968"/>
                </a:lnTo>
                <a:lnTo>
                  <a:pt x="318435" y="333338"/>
                </a:lnTo>
                <a:close/>
                <a:moveTo>
                  <a:pt x="14880" y="87974"/>
                </a:moveTo>
                <a:cubicBezTo>
                  <a:pt x="22180" y="88463"/>
                  <a:pt x="29357" y="92312"/>
                  <a:pt x="29020" y="98055"/>
                </a:cubicBezTo>
                <a:lnTo>
                  <a:pt x="29020" y="469811"/>
                </a:lnTo>
                <a:lnTo>
                  <a:pt x="436875" y="469811"/>
                </a:lnTo>
                <a:cubicBezTo>
                  <a:pt x="454395" y="469646"/>
                  <a:pt x="454170" y="501713"/>
                  <a:pt x="436875" y="499614"/>
                </a:cubicBezTo>
                <a:lnTo>
                  <a:pt x="14869" y="499614"/>
                </a:lnTo>
                <a:cubicBezTo>
                  <a:pt x="8984" y="499408"/>
                  <a:pt x="449" y="496650"/>
                  <a:pt x="0" y="485494"/>
                </a:cubicBezTo>
                <a:lnTo>
                  <a:pt x="0" y="98055"/>
                </a:lnTo>
                <a:cubicBezTo>
                  <a:pt x="157" y="90357"/>
                  <a:pt x="7581" y="87486"/>
                  <a:pt x="14880" y="87974"/>
                </a:cubicBezTo>
                <a:close/>
                <a:moveTo>
                  <a:pt x="314515" y="0"/>
                </a:moveTo>
                <a:cubicBezTo>
                  <a:pt x="314376" y="17385"/>
                  <a:pt x="311257" y="86923"/>
                  <a:pt x="310589" y="104308"/>
                </a:cubicBezTo>
                <a:lnTo>
                  <a:pt x="280795" y="80796"/>
                </a:lnTo>
                <a:cubicBezTo>
                  <a:pt x="267792" y="101268"/>
                  <a:pt x="246713" y="130421"/>
                  <a:pt x="215694" y="157653"/>
                </a:cubicBezTo>
                <a:cubicBezTo>
                  <a:pt x="162900" y="194829"/>
                  <a:pt x="87886" y="230717"/>
                  <a:pt x="36067" y="243141"/>
                </a:cubicBezTo>
                <a:cubicBezTo>
                  <a:pt x="107127" y="210560"/>
                  <a:pt x="160199" y="172241"/>
                  <a:pt x="195284" y="130980"/>
                </a:cubicBezTo>
                <a:cubicBezTo>
                  <a:pt x="211350" y="111140"/>
                  <a:pt x="234823" y="77124"/>
                  <a:pt x="241562" y="50209"/>
                </a:cubicBezTo>
                <a:lnTo>
                  <a:pt x="211768" y="2509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p35"/>
          <p:cNvSpPr/>
          <p:nvPr/>
        </p:nvSpPr>
        <p:spPr>
          <a:xfrm>
            <a:off x="10879050" y="1813274"/>
            <a:ext cx="273179" cy="255116"/>
          </a:xfrm>
          <a:custGeom>
            <a:avLst/>
            <a:gdLst/>
            <a:ahLst/>
            <a:cxnLst/>
            <a:rect l="l" t="t" r="r" b="b"/>
            <a:pathLst>
              <a:path w="544239" h="508252" extrusionOk="0">
                <a:moveTo>
                  <a:pt x="163865" y="337889"/>
                </a:moveTo>
                <a:cubicBezTo>
                  <a:pt x="188198" y="366960"/>
                  <a:pt x="262921" y="394092"/>
                  <a:pt x="327953" y="359208"/>
                </a:cubicBezTo>
                <a:lnTo>
                  <a:pt x="404183" y="435437"/>
                </a:lnTo>
                <a:cubicBezTo>
                  <a:pt x="327523" y="455894"/>
                  <a:pt x="219854" y="454387"/>
                  <a:pt x="137378" y="440605"/>
                </a:cubicBezTo>
                <a:cubicBezTo>
                  <a:pt x="119721" y="433499"/>
                  <a:pt x="107877" y="434791"/>
                  <a:pt x="111538" y="415411"/>
                </a:cubicBezTo>
                <a:cubicBezTo>
                  <a:pt x="120582" y="385048"/>
                  <a:pt x="125750" y="354686"/>
                  <a:pt x="163865" y="337889"/>
                </a:cubicBezTo>
                <a:close/>
                <a:moveTo>
                  <a:pt x="265101" y="135874"/>
                </a:moveTo>
                <a:cubicBezTo>
                  <a:pt x="282660" y="136278"/>
                  <a:pt x="299708" y="141608"/>
                  <a:pt x="309865" y="151621"/>
                </a:cubicBezTo>
                <a:cubicBezTo>
                  <a:pt x="328384" y="170140"/>
                  <a:pt x="326230" y="197272"/>
                  <a:pt x="326230" y="221821"/>
                </a:cubicBezTo>
                <a:cubicBezTo>
                  <a:pt x="328635" y="219632"/>
                  <a:pt x="336997" y="224189"/>
                  <a:pt x="331183" y="248523"/>
                </a:cubicBezTo>
                <a:cubicBezTo>
                  <a:pt x="327522" y="260797"/>
                  <a:pt x="319914" y="273430"/>
                  <a:pt x="314817" y="276732"/>
                </a:cubicBezTo>
                <a:cubicBezTo>
                  <a:pt x="313525" y="282331"/>
                  <a:pt x="310080" y="294174"/>
                  <a:pt x="303620" y="301496"/>
                </a:cubicBezTo>
                <a:cubicBezTo>
                  <a:pt x="278425" y="314272"/>
                  <a:pt x="252154" y="316282"/>
                  <a:pt x="219638" y="300419"/>
                </a:cubicBezTo>
                <a:cubicBezTo>
                  <a:pt x="211957" y="286925"/>
                  <a:pt x="212388" y="285274"/>
                  <a:pt x="209302" y="276732"/>
                </a:cubicBezTo>
                <a:cubicBezTo>
                  <a:pt x="205390" y="272676"/>
                  <a:pt x="199683" y="264601"/>
                  <a:pt x="194659" y="252614"/>
                </a:cubicBezTo>
                <a:cubicBezTo>
                  <a:pt x="188988" y="237612"/>
                  <a:pt x="191572" y="217263"/>
                  <a:pt x="198535" y="221605"/>
                </a:cubicBezTo>
                <a:cubicBezTo>
                  <a:pt x="197099" y="181983"/>
                  <a:pt x="199755" y="166910"/>
                  <a:pt x="217269" y="149683"/>
                </a:cubicBezTo>
                <a:cubicBezTo>
                  <a:pt x="229472" y="139993"/>
                  <a:pt x="247542" y="135470"/>
                  <a:pt x="265101" y="135874"/>
                </a:cubicBezTo>
                <a:close/>
                <a:moveTo>
                  <a:pt x="261834" y="123065"/>
                </a:moveTo>
                <a:cubicBezTo>
                  <a:pt x="204343" y="123065"/>
                  <a:pt x="157736" y="169698"/>
                  <a:pt x="157736" y="227221"/>
                </a:cubicBezTo>
                <a:cubicBezTo>
                  <a:pt x="157736" y="284745"/>
                  <a:pt x="204343" y="331377"/>
                  <a:pt x="261834" y="331377"/>
                </a:cubicBezTo>
                <a:cubicBezTo>
                  <a:pt x="319325" y="331377"/>
                  <a:pt x="365931" y="284745"/>
                  <a:pt x="365931" y="227221"/>
                </a:cubicBezTo>
                <a:cubicBezTo>
                  <a:pt x="365931" y="169698"/>
                  <a:pt x="319325" y="123065"/>
                  <a:pt x="261834" y="123065"/>
                </a:cubicBezTo>
                <a:close/>
                <a:moveTo>
                  <a:pt x="261834" y="95796"/>
                </a:moveTo>
                <a:cubicBezTo>
                  <a:pt x="334385" y="95796"/>
                  <a:pt x="393199" y="154638"/>
                  <a:pt x="393200" y="227221"/>
                </a:cubicBezTo>
                <a:cubicBezTo>
                  <a:pt x="393200" y="249904"/>
                  <a:pt x="387456" y="271244"/>
                  <a:pt x="377344" y="289866"/>
                </a:cubicBezTo>
                <a:lnTo>
                  <a:pt x="374273" y="294925"/>
                </a:lnTo>
                <a:lnTo>
                  <a:pt x="376348" y="296619"/>
                </a:lnTo>
                <a:lnTo>
                  <a:pt x="538852" y="459006"/>
                </a:lnTo>
                <a:cubicBezTo>
                  <a:pt x="546031" y="466180"/>
                  <a:pt x="546035" y="477815"/>
                  <a:pt x="538862" y="484993"/>
                </a:cubicBezTo>
                <a:lnTo>
                  <a:pt x="521003" y="502865"/>
                </a:lnTo>
                <a:cubicBezTo>
                  <a:pt x="513829" y="510044"/>
                  <a:pt x="502194" y="510048"/>
                  <a:pt x="495015" y="502875"/>
                </a:cubicBezTo>
                <a:lnTo>
                  <a:pt x="332511" y="340488"/>
                </a:lnTo>
                <a:lnTo>
                  <a:pt x="331090" y="338748"/>
                </a:lnTo>
                <a:lnTo>
                  <a:pt x="324451" y="342784"/>
                </a:lnTo>
                <a:cubicBezTo>
                  <a:pt x="305837" y="352900"/>
                  <a:pt x="284506" y="358646"/>
                  <a:pt x="261834" y="358646"/>
                </a:cubicBezTo>
                <a:cubicBezTo>
                  <a:pt x="189282" y="358646"/>
                  <a:pt x="130467" y="299805"/>
                  <a:pt x="130467" y="227221"/>
                </a:cubicBezTo>
                <a:cubicBezTo>
                  <a:pt x="130467" y="154637"/>
                  <a:pt x="189282" y="95796"/>
                  <a:pt x="261834" y="95796"/>
                </a:cubicBezTo>
                <a:close/>
                <a:moveTo>
                  <a:pt x="385069" y="22"/>
                </a:moveTo>
                <a:cubicBezTo>
                  <a:pt x="400708" y="-338"/>
                  <a:pt x="416803" y="3690"/>
                  <a:pt x="427671" y="12320"/>
                </a:cubicBezTo>
                <a:cubicBezTo>
                  <a:pt x="443269" y="27664"/>
                  <a:pt x="445635" y="41089"/>
                  <a:pt x="444356" y="76378"/>
                </a:cubicBezTo>
                <a:cubicBezTo>
                  <a:pt x="450557" y="72510"/>
                  <a:pt x="452859" y="90635"/>
                  <a:pt x="447808" y="103996"/>
                </a:cubicBezTo>
                <a:cubicBezTo>
                  <a:pt x="443333" y="114672"/>
                  <a:pt x="438251" y="121864"/>
                  <a:pt x="434767" y="125476"/>
                </a:cubicBezTo>
                <a:cubicBezTo>
                  <a:pt x="432361" y="132133"/>
                  <a:pt x="432354" y="134091"/>
                  <a:pt x="427808" y="142529"/>
                </a:cubicBezTo>
                <a:cubicBezTo>
                  <a:pt x="425400" y="147105"/>
                  <a:pt x="423358" y="149005"/>
                  <a:pt x="420318" y="152935"/>
                </a:cubicBezTo>
                <a:cubicBezTo>
                  <a:pt x="448226" y="168116"/>
                  <a:pt x="448230" y="167282"/>
                  <a:pt x="461894" y="173860"/>
                </a:cubicBezTo>
                <a:cubicBezTo>
                  <a:pt x="484321" y="183044"/>
                  <a:pt x="500456" y="188530"/>
                  <a:pt x="510953" y="212239"/>
                </a:cubicBezTo>
                <a:cubicBezTo>
                  <a:pt x="518059" y="225288"/>
                  <a:pt x="519813" y="238182"/>
                  <a:pt x="521488" y="247473"/>
                </a:cubicBezTo>
                <a:cubicBezTo>
                  <a:pt x="526118" y="265400"/>
                  <a:pt x="514759" y="266531"/>
                  <a:pt x="495648" y="270568"/>
                </a:cubicBezTo>
                <a:cubicBezTo>
                  <a:pt x="475029" y="274014"/>
                  <a:pt x="452866" y="276752"/>
                  <a:pt x="430022" y="278603"/>
                </a:cubicBezTo>
                <a:lnTo>
                  <a:pt x="398820" y="280481"/>
                </a:lnTo>
                <a:lnTo>
                  <a:pt x="402188" y="271279"/>
                </a:lnTo>
                <a:cubicBezTo>
                  <a:pt x="406517" y="257361"/>
                  <a:pt x="408849" y="242563"/>
                  <a:pt x="408849" y="227220"/>
                </a:cubicBezTo>
                <a:cubicBezTo>
                  <a:pt x="408849" y="170964"/>
                  <a:pt x="377495" y="122030"/>
                  <a:pt x="331310" y="96940"/>
                </a:cubicBezTo>
                <a:lnTo>
                  <a:pt x="324993" y="93898"/>
                </a:lnTo>
                <a:lnTo>
                  <a:pt x="324829" y="93028"/>
                </a:lnTo>
                <a:cubicBezTo>
                  <a:pt x="322815" y="77759"/>
                  <a:pt x="328751" y="74864"/>
                  <a:pt x="330625" y="76570"/>
                </a:cubicBezTo>
                <a:cubicBezTo>
                  <a:pt x="330625" y="54706"/>
                  <a:pt x="328707" y="30540"/>
                  <a:pt x="345201" y="14046"/>
                </a:cubicBezTo>
                <a:cubicBezTo>
                  <a:pt x="354247" y="5128"/>
                  <a:pt x="369430" y="381"/>
                  <a:pt x="385069" y="22"/>
                </a:cubicBezTo>
                <a:close/>
                <a:moveTo>
                  <a:pt x="137451" y="22"/>
                </a:moveTo>
                <a:cubicBezTo>
                  <a:pt x="153090" y="381"/>
                  <a:pt x="168273" y="5128"/>
                  <a:pt x="177319" y="14046"/>
                </a:cubicBezTo>
                <a:cubicBezTo>
                  <a:pt x="193813" y="30540"/>
                  <a:pt x="191896" y="54706"/>
                  <a:pt x="191896" y="76570"/>
                </a:cubicBezTo>
                <a:cubicBezTo>
                  <a:pt x="193769" y="74864"/>
                  <a:pt x="199706" y="77759"/>
                  <a:pt x="197692" y="93028"/>
                </a:cubicBezTo>
                <a:lnTo>
                  <a:pt x="197527" y="93898"/>
                </a:lnTo>
                <a:lnTo>
                  <a:pt x="191210" y="96940"/>
                </a:lnTo>
                <a:cubicBezTo>
                  <a:pt x="145025" y="122030"/>
                  <a:pt x="113671" y="170964"/>
                  <a:pt x="113671" y="227220"/>
                </a:cubicBezTo>
                <a:cubicBezTo>
                  <a:pt x="113671" y="242563"/>
                  <a:pt x="116003" y="257361"/>
                  <a:pt x="120332" y="271279"/>
                </a:cubicBezTo>
                <a:lnTo>
                  <a:pt x="123700" y="280481"/>
                </a:lnTo>
                <a:lnTo>
                  <a:pt x="92498" y="278603"/>
                </a:lnTo>
                <a:cubicBezTo>
                  <a:pt x="69654" y="276752"/>
                  <a:pt x="47491" y="274014"/>
                  <a:pt x="26872" y="270568"/>
                </a:cubicBezTo>
                <a:cubicBezTo>
                  <a:pt x="7761" y="266531"/>
                  <a:pt x="-3598" y="265400"/>
                  <a:pt x="1032" y="247473"/>
                </a:cubicBezTo>
                <a:cubicBezTo>
                  <a:pt x="2707" y="238182"/>
                  <a:pt x="4461" y="225288"/>
                  <a:pt x="11567" y="212239"/>
                </a:cubicBezTo>
                <a:cubicBezTo>
                  <a:pt x="22064" y="188530"/>
                  <a:pt x="38199" y="183044"/>
                  <a:pt x="60626" y="173860"/>
                </a:cubicBezTo>
                <a:cubicBezTo>
                  <a:pt x="74290" y="167282"/>
                  <a:pt x="74294" y="168116"/>
                  <a:pt x="102202" y="152935"/>
                </a:cubicBezTo>
                <a:cubicBezTo>
                  <a:pt x="99162" y="149005"/>
                  <a:pt x="97120" y="147105"/>
                  <a:pt x="94712" y="142529"/>
                </a:cubicBezTo>
                <a:cubicBezTo>
                  <a:pt x="90166" y="134091"/>
                  <a:pt x="90159" y="132133"/>
                  <a:pt x="87753" y="125476"/>
                </a:cubicBezTo>
                <a:cubicBezTo>
                  <a:pt x="84269" y="121864"/>
                  <a:pt x="79187" y="114672"/>
                  <a:pt x="74712" y="103996"/>
                </a:cubicBezTo>
                <a:cubicBezTo>
                  <a:pt x="69661" y="90635"/>
                  <a:pt x="71963" y="72510"/>
                  <a:pt x="78164" y="76378"/>
                </a:cubicBezTo>
                <a:cubicBezTo>
                  <a:pt x="76885" y="41089"/>
                  <a:pt x="79251" y="27664"/>
                  <a:pt x="94849" y="12320"/>
                </a:cubicBezTo>
                <a:cubicBezTo>
                  <a:pt x="105717" y="3690"/>
                  <a:pt x="121812" y="-338"/>
                  <a:pt x="137451" y="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46" name="Google Shape;446;p35"/>
          <p:cNvGrpSpPr/>
          <p:nvPr/>
        </p:nvGrpSpPr>
        <p:grpSpPr>
          <a:xfrm>
            <a:off x="1749219" y="3164594"/>
            <a:ext cx="1852447" cy="977415"/>
            <a:chOff x="794795" y="2460561"/>
            <a:chExt cx="1389335" cy="443129"/>
          </a:xfrm>
        </p:grpSpPr>
        <p:sp>
          <p:nvSpPr>
            <p:cNvPr id="447" name="Google Shape;447;p35"/>
            <p:cNvSpPr txBox="1"/>
            <p:nvPr/>
          </p:nvSpPr>
          <p:spPr>
            <a:xfrm>
              <a:off x="874903" y="2460561"/>
              <a:ext cx="1224603" cy="2232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1">
                  <a:solidFill>
                    <a:schemeClr val="accen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Certificação Climática</a:t>
              </a:r>
              <a:endParaRPr sz="16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8" name="Google Shape;448;p35"/>
            <p:cNvSpPr txBox="1"/>
            <p:nvPr/>
          </p:nvSpPr>
          <p:spPr>
            <a:xfrm>
              <a:off x="794795" y="2750200"/>
              <a:ext cx="1389335" cy="1534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>
                  <a:solidFill>
                    <a:schemeClr val="dk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Certificados de Títulos Climáticos e Títulos Verdes</a:t>
              </a:r>
              <a:endParaRPr/>
            </a:p>
          </p:txBody>
        </p:sp>
      </p:grpSp>
      <p:grpSp>
        <p:nvGrpSpPr>
          <p:cNvPr id="449" name="Google Shape;449;p35"/>
          <p:cNvGrpSpPr/>
          <p:nvPr/>
        </p:nvGrpSpPr>
        <p:grpSpPr>
          <a:xfrm>
            <a:off x="3917581" y="4157444"/>
            <a:ext cx="1705216" cy="1263322"/>
            <a:chOff x="2374534" y="3184259"/>
            <a:chExt cx="1278912" cy="947492"/>
          </a:xfrm>
        </p:grpSpPr>
        <p:sp>
          <p:nvSpPr>
            <p:cNvPr id="450" name="Google Shape;450;p35"/>
            <p:cNvSpPr txBox="1"/>
            <p:nvPr/>
          </p:nvSpPr>
          <p:spPr>
            <a:xfrm>
              <a:off x="2414720" y="3184259"/>
              <a:ext cx="119854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1">
                  <a:solidFill>
                    <a:schemeClr val="accent4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Princípios de Equador</a:t>
              </a:r>
              <a:endParaRPr sz="16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1" name="Google Shape;451;p35"/>
            <p:cNvSpPr txBox="1"/>
            <p:nvPr/>
          </p:nvSpPr>
          <p:spPr>
            <a:xfrm>
              <a:off x="2374534" y="3623920"/>
              <a:ext cx="1278912" cy="507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>
                  <a:solidFill>
                    <a:schemeClr val="dk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maioria dos projetos está em conformidade com os Princípios do Equador</a:t>
              </a:r>
              <a:endParaRPr/>
            </a:p>
          </p:txBody>
        </p:sp>
      </p:grpSp>
      <p:grpSp>
        <p:nvGrpSpPr>
          <p:cNvPr id="452" name="Google Shape;452;p35"/>
          <p:cNvGrpSpPr/>
          <p:nvPr/>
        </p:nvGrpSpPr>
        <p:grpSpPr>
          <a:xfrm>
            <a:off x="5788983" y="5199161"/>
            <a:ext cx="2251601" cy="889238"/>
            <a:chOff x="3736095" y="3924773"/>
            <a:chExt cx="1688701" cy="666929"/>
          </a:xfrm>
        </p:grpSpPr>
        <p:sp>
          <p:nvSpPr>
            <p:cNvPr id="453" name="Google Shape;453;p35"/>
            <p:cNvSpPr txBox="1"/>
            <p:nvPr/>
          </p:nvSpPr>
          <p:spPr>
            <a:xfrm>
              <a:off x="3746696" y="3924773"/>
              <a:ext cx="164095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1">
                  <a:solidFill>
                    <a:schemeClr val="accent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ISO 14.000 </a:t>
              </a:r>
              <a:endParaRPr/>
            </a:p>
          </p:txBody>
        </p:sp>
        <p:sp>
          <p:nvSpPr>
            <p:cNvPr id="454" name="Google Shape;454;p35"/>
            <p:cNvSpPr txBox="1"/>
            <p:nvPr/>
          </p:nvSpPr>
          <p:spPr>
            <a:xfrm>
              <a:off x="3736095" y="4210828"/>
              <a:ext cx="1688701" cy="3808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>
                  <a:solidFill>
                    <a:schemeClr val="dk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ISO 14.001 – Contratos de portos e rodovias exigem certificação de concessionária</a:t>
              </a:r>
              <a:endParaRPr/>
            </a:p>
          </p:txBody>
        </p:sp>
      </p:grpSp>
      <p:grpSp>
        <p:nvGrpSpPr>
          <p:cNvPr id="455" name="Google Shape;455;p35"/>
          <p:cNvGrpSpPr/>
          <p:nvPr/>
        </p:nvGrpSpPr>
        <p:grpSpPr>
          <a:xfrm>
            <a:off x="8003169" y="4230956"/>
            <a:ext cx="2033820" cy="889086"/>
            <a:chOff x="5379508" y="3207409"/>
            <a:chExt cx="1525365" cy="461967"/>
          </a:xfrm>
        </p:grpSpPr>
        <p:sp>
          <p:nvSpPr>
            <p:cNvPr id="456" name="Google Shape;456;p35"/>
            <p:cNvSpPr txBox="1"/>
            <p:nvPr/>
          </p:nvSpPr>
          <p:spPr>
            <a:xfrm>
              <a:off x="5379508" y="3207409"/>
              <a:ext cx="1525365" cy="1279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1">
                  <a:solidFill>
                    <a:schemeClr val="accent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Meio ambiente</a:t>
              </a:r>
              <a:endParaRPr sz="1600" b="1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7" name="Google Shape;457;p35"/>
            <p:cNvSpPr txBox="1"/>
            <p:nvPr/>
          </p:nvSpPr>
          <p:spPr>
            <a:xfrm>
              <a:off x="5447946" y="3493464"/>
              <a:ext cx="1371535" cy="1759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>
                  <a:solidFill>
                    <a:schemeClr val="dk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Medidas compensatórias e medidas de mitigação</a:t>
              </a:r>
              <a:endParaRPr/>
            </a:p>
          </p:txBody>
        </p:sp>
      </p:grpSp>
      <p:grpSp>
        <p:nvGrpSpPr>
          <p:cNvPr id="458" name="Google Shape;458;p35"/>
          <p:cNvGrpSpPr/>
          <p:nvPr/>
        </p:nvGrpSpPr>
        <p:grpSpPr>
          <a:xfrm>
            <a:off x="10198566" y="3164595"/>
            <a:ext cx="1763173" cy="1040776"/>
            <a:chOff x="7002030" y="2474275"/>
            <a:chExt cx="1322380" cy="780582"/>
          </a:xfrm>
        </p:grpSpPr>
        <p:sp>
          <p:nvSpPr>
            <p:cNvPr id="459" name="Google Shape;459;p35"/>
            <p:cNvSpPr txBox="1"/>
            <p:nvPr/>
          </p:nvSpPr>
          <p:spPr>
            <a:xfrm>
              <a:off x="7050776" y="2474275"/>
              <a:ext cx="1198541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1">
                  <a:solidFill>
                    <a:schemeClr val="accent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Riscos</a:t>
              </a:r>
              <a:endParaRPr sz="1600" b="1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0" name="Google Shape;460;p35"/>
            <p:cNvSpPr txBox="1"/>
            <p:nvPr/>
          </p:nvSpPr>
          <p:spPr>
            <a:xfrm>
              <a:off x="7002030" y="2747026"/>
              <a:ext cx="1322380" cy="507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>
                  <a:solidFill>
                    <a:schemeClr val="dk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Compartilhamento de riscos no licenciamento ambiental para projetos desafiadores</a:t>
              </a:r>
              <a:endParaRPr/>
            </a:p>
          </p:txBody>
        </p:sp>
      </p:grpSp>
      <p:pic>
        <p:nvPicPr>
          <p:cNvPr id="461" name="Google Shape;461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5" y="4600612"/>
            <a:ext cx="3600869" cy="2244885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35"/>
          <p:cNvSpPr txBox="1"/>
          <p:nvPr/>
        </p:nvSpPr>
        <p:spPr>
          <a:xfrm>
            <a:off x="9406223" y="644414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35"/>
          <p:cNvSpPr txBox="1"/>
          <p:nvPr/>
        </p:nvSpPr>
        <p:spPr>
          <a:xfrm>
            <a:off x="178339" y="189567"/>
            <a:ext cx="9082891" cy="777875"/>
          </a:xfrm>
          <a:prstGeom prst="rect">
            <a:avLst/>
          </a:prstGeom>
          <a:solidFill>
            <a:srgbClr val="1F386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cap="small">
                <a:solidFill>
                  <a:srgbClr val="5CC2E7"/>
                </a:solidFill>
                <a:latin typeface="Calibri"/>
                <a:ea typeface="Calibri"/>
                <a:cs typeface="Calibri"/>
                <a:sym typeface="Calibri"/>
              </a:rPr>
              <a:t>Projetos verdes e riscos ambientais</a:t>
            </a:r>
            <a:endParaRPr sz="3600" b="1" i="0" u="none" strike="noStrike" cap="small">
              <a:solidFill>
                <a:srgbClr val="5CC2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36"/>
          <p:cNvPicPr preferRelativeResize="0"/>
          <p:nvPr/>
        </p:nvPicPr>
        <p:blipFill rotWithShape="1">
          <a:blip r:embed="rId3">
            <a:alphaModFix/>
          </a:blip>
          <a:srcRect r="50000"/>
          <a:stretch/>
        </p:blipFill>
        <p:spPr>
          <a:xfrm flipH="1">
            <a:off x="6071418" y="-1"/>
            <a:ext cx="6120582" cy="6885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36" descr="ASS_CONJUNTA_MINISTERIOS_GOV_FEDERA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81587" y="6381328"/>
            <a:ext cx="2112235" cy="476672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36"/>
          <p:cNvSpPr txBox="1"/>
          <p:nvPr/>
        </p:nvSpPr>
        <p:spPr>
          <a:xfrm>
            <a:off x="944880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1" name="Google Shape;471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67669" y="1668141"/>
            <a:ext cx="5849938" cy="3509963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36"/>
          <p:cNvSpPr txBox="1"/>
          <p:nvPr/>
        </p:nvSpPr>
        <p:spPr>
          <a:xfrm>
            <a:off x="0" y="6604000"/>
            <a:ext cx="190500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 - 31/12/2019</a:t>
            </a:r>
            <a:endParaRPr/>
          </a:p>
        </p:txBody>
      </p:sp>
      <p:pic>
        <p:nvPicPr>
          <p:cNvPr id="473" name="Google Shape;473;p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52036" y="1886099"/>
            <a:ext cx="4883091" cy="3412582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36"/>
          <p:cNvSpPr txBox="1"/>
          <p:nvPr/>
        </p:nvSpPr>
        <p:spPr>
          <a:xfrm>
            <a:off x="178339" y="189567"/>
            <a:ext cx="9082891" cy="777875"/>
          </a:xfrm>
          <a:prstGeom prst="rect">
            <a:avLst/>
          </a:prstGeom>
          <a:solidFill>
            <a:srgbClr val="1F386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cap="small">
                <a:solidFill>
                  <a:srgbClr val="5CC2E7"/>
                </a:solidFill>
                <a:latin typeface="Calibri"/>
                <a:ea typeface="Calibri"/>
                <a:cs typeface="Calibri"/>
                <a:sym typeface="Calibri"/>
              </a:rPr>
              <a:t>Desempenho das Debêntures de Infraestrutura</a:t>
            </a:r>
            <a:endParaRPr sz="3600" b="1" i="0" u="none" strike="noStrike" cap="small">
              <a:solidFill>
                <a:srgbClr val="5CC2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36"/>
          <p:cNvSpPr txBox="1"/>
          <p:nvPr/>
        </p:nvSpPr>
        <p:spPr>
          <a:xfrm>
            <a:off x="662872" y="5146469"/>
            <a:ext cx="504668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Inclui apenas debêntures de infraestrutura (Art. 2º da Lei 12.431/11) distribuídas até 31/01/2020</a:t>
            </a:r>
            <a:endParaRPr/>
          </a:p>
        </p:txBody>
      </p:sp>
      <p:pic>
        <p:nvPicPr>
          <p:cNvPr id="476" name="Google Shape;476;p3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2243" y="1756096"/>
            <a:ext cx="6437313" cy="3433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37"/>
          <p:cNvPicPr preferRelativeResize="0"/>
          <p:nvPr/>
        </p:nvPicPr>
        <p:blipFill rotWithShape="1">
          <a:blip r:embed="rId3">
            <a:alphaModFix/>
          </a:blip>
          <a:srcRect r="50000"/>
          <a:stretch/>
        </p:blipFill>
        <p:spPr>
          <a:xfrm flipH="1">
            <a:off x="6071418" y="-1"/>
            <a:ext cx="6120582" cy="68856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3" name="Google Shape;483;p37"/>
          <p:cNvGrpSpPr/>
          <p:nvPr/>
        </p:nvGrpSpPr>
        <p:grpSpPr>
          <a:xfrm>
            <a:off x="3944256" y="1065106"/>
            <a:ext cx="5315980" cy="5315980"/>
            <a:chOff x="1991355" y="58005"/>
            <a:chExt cx="5315980" cy="5315980"/>
          </a:xfrm>
        </p:grpSpPr>
        <p:sp>
          <p:nvSpPr>
            <p:cNvPr id="484" name="Google Shape;484;p37"/>
            <p:cNvSpPr/>
            <p:nvPr/>
          </p:nvSpPr>
          <p:spPr>
            <a:xfrm>
              <a:off x="2429888" y="342340"/>
              <a:ext cx="4593112" cy="4593112"/>
            </a:xfrm>
            <a:prstGeom prst="pie">
              <a:avLst>
                <a:gd name="adj1" fmla="val 16200000"/>
                <a:gd name="adj2" fmla="val 0"/>
              </a:avLst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7"/>
            <p:cNvSpPr txBox="1"/>
            <p:nvPr/>
          </p:nvSpPr>
          <p:spPr>
            <a:xfrm>
              <a:off x="4868065" y="1294317"/>
              <a:ext cx="1695077" cy="1257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Aumento do horizonte temporal dos investimentos abrangidos no passado de 24 para 60 meses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37"/>
            <p:cNvSpPr/>
            <p:nvPr/>
          </p:nvSpPr>
          <p:spPr>
            <a:xfrm>
              <a:off x="2429888" y="496537"/>
              <a:ext cx="4593112" cy="4593112"/>
            </a:xfrm>
            <a:prstGeom prst="pie">
              <a:avLst>
                <a:gd name="adj1" fmla="val 0"/>
                <a:gd name="adj2" fmla="val 5400000"/>
              </a:avLst>
            </a:prstGeom>
            <a:solidFill>
              <a:srgbClr val="BF9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7"/>
            <p:cNvSpPr txBox="1"/>
            <p:nvPr/>
          </p:nvSpPr>
          <p:spPr>
            <a:xfrm>
              <a:off x="4868065" y="2880035"/>
              <a:ext cx="1695077" cy="1257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Isenção do imposto de renda (retenção na fonte) sobre debêntures incentivadas emitidas em USD)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37"/>
            <p:cNvSpPr/>
            <p:nvPr/>
          </p:nvSpPr>
          <p:spPr>
            <a:xfrm>
              <a:off x="2275691" y="496537"/>
              <a:ext cx="4593112" cy="4593112"/>
            </a:xfrm>
            <a:prstGeom prst="pie">
              <a:avLst>
                <a:gd name="adj1" fmla="val 5400000"/>
                <a:gd name="adj2" fmla="val 10800000"/>
              </a:avLst>
            </a:prstGeom>
            <a:solidFill>
              <a:srgbClr val="7F7F7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7"/>
            <p:cNvSpPr txBox="1"/>
            <p:nvPr/>
          </p:nvSpPr>
          <p:spPr>
            <a:xfrm>
              <a:off x="2735549" y="2880035"/>
              <a:ext cx="1695077" cy="1257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Flexibilização de regras para fundos de debêntures incentivados</a:t>
              </a:r>
              <a:endParaRPr/>
            </a:p>
          </p:txBody>
        </p:sp>
        <p:sp>
          <p:nvSpPr>
            <p:cNvPr id="490" name="Google Shape;490;p37"/>
            <p:cNvSpPr/>
            <p:nvPr/>
          </p:nvSpPr>
          <p:spPr>
            <a:xfrm>
              <a:off x="2275691" y="342340"/>
              <a:ext cx="4593112" cy="4593112"/>
            </a:xfrm>
            <a:prstGeom prst="pie">
              <a:avLst>
                <a:gd name="adj1" fmla="val 10800000"/>
                <a:gd name="adj2" fmla="val 16200000"/>
              </a:avLst>
            </a:prstGeom>
            <a:gradFill>
              <a:gsLst>
                <a:gs pos="0">
                  <a:srgbClr val="7EB55F"/>
                </a:gs>
                <a:gs pos="50000">
                  <a:srgbClr val="6EB03F"/>
                </a:gs>
                <a:gs pos="100000">
                  <a:srgbClr val="5F9F34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7"/>
            <p:cNvSpPr txBox="1"/>
            <p:nvPr/>
          </p:nvSpPr>
          <p:spPr>
            <a:xfrm>
              <a:off x="2735549" y="1294317"/>
              <a:ext cx="1695077" cy="1257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Incentivo fiscal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lang="pt-BR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ao emissor de debêntures para atrair mais investidores institucionais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37"/>
            <p:cNvSpPr/>
            <p:nvPr/>
          </p:nvSpPr>
          <p:spPr>
            <a:xfrm>
              <a:off x="2145552" y="58005"/>
              <a:ext cx="5161783" cy="516178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4067"/>
                  </a:moveTo>
                  <a:lnTo>
                    <a:pt x="60000" y="4067"/>
                  </a:lnTo>
                  <a:cubicBezTo>
                    <a:pt x="88941" y="4067"/>
                    <a:pt x="113103" y="26145"/>
                    <a:pt x="115706" y="54969"/>
                  </a:cubicBezTo>
                  <a:lnTo>
                    <a:pt x="119760" y="54969"/>
                  </a:lnTo>
                  <a:lnTo>
                    <a:pt x="112882" y="60000"/>
                  </a:lnTo>
                  <a:lnTo>
                    <a:pt x="105523" y="54969"/>
                  </a:lnTo>
                  <a:lnTo>
                    <a:pt x="109576" y="54969"/>
                  </a:lnTo>
                  <a:lnTo>
                    <a:pt x="109576" y="54969"/>
                  </a:lnTo>
                  <a:cubicBezTo>
                    <a:pt x="106994" y="29527"/>
                    <a:pt x="85573" y="10169"/>
                    <a:pt x="60000" y="10169"/>
                  </a:cubicBezTo>
                  <a:close/>
                </a:path>
              </a:pathLst>
            </a:cu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7"/>
            <p:cNvSpPr/>
            <p:nvPr/>
          </p:nvSpPr>
          <p:spPr>
            <a:xfrm>
              <a:off x="2145552" y="212202"/>
              <a:ext cx="5161783" cy="516178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933" y="60000"/>
                  </a:moveTo>
                  <a:lnTo>
                    <a:pt x="115933" y="60000"/>
                  </a:lnTo>
                  <a:cubicBezTo>
                    <a:pt x="115933" y="88941"/>
                    <a:pt x="93855" y="113103"/>
                    <a:pt x="65031" y="115706"/>
                  </a:cubicBezTo>
                  <a:lnTo>
                    <a:pt x="65031" y="119760"/>
                  </a:lnTo>
                  <a:lnTo>
                    <a:pt x="60000" y="112882"/>
                  </a:lnTo>
                  <a:lnTo>
                    <a:pt x="65031" y="105523"/>
                  </a:lnTo>
                  <a:lnTo>
                    <a:pt x="65031" y="109576"/>
                  </a:lnTo>
                  <a:cubicBezTo>
                    <a:pt x="90473" y="106994"/>
                    <a:pt x="109831" y="85573"/>
                    <a:pt x="109831" y="6000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7"/>
            <p:cNvSpPr/>
            <p:nvPr/>
          </p:nvSpPr>
          <p:spPr>
            <a:xfrm>
              <a:off x="1991355" y="212202"/>
              <a:ext cx="5161783" cy="516178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15933"/>
                  </a:moveTo>
                  <a:cubicBezTo>
                    <a:pt x="31059" y="115933"/>
                    <a:pt x="6897" y="93855"/>
                    <a:pt x="4294" y="65031"/>
                  </a:cubicBezTo>
                  <a:lnTo>
                    <a:pt x="240" y="65031"/>
                  </a:lnTo>
                  <a:lnTo>
                    <a:pt x="7118" y="60000"/>
                  </a:lnTo>
                  <a:lnTo>
                    <a:pt x="14477" y="65031"/>
                  </a:lnTo>
                  <a:lnTo>
                    <a:pt x="10424" y="65031"/>
                  </a:lnTo>
                  <a:lnTo>
                    <a:pt x="10424" y="65031"/>
                  </a:lnTo>
                  <a:cubicBezTo>
                    <a:pt x="13006" y="90473"/>
                    <a:pt x="34427" y="109831"/>
                    <a:pt x="60000" y="109831"/>
                  </a:cubicBezTo>
                  <a:close/>
                </a:path>
              </a:pathLst>
            </a:custGeom>
            <a:solidFill>
              <a:srgbClr val="D5DBE5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7"/>
            <p:cNvSpPr/>
            <p:nvPr/>
          </p:nvSpPr>
          <p:spPr>
            <a:xfrm>
              <a:off x="1991355" y="58005"/>
              <a:ext cx="5161783" cy="516178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67" y="60000"/>
                  </a:moveTo>
                  <a:lnTo>
                    <a:pt x="4067" y="60000"/>
                  </a:lnTo>
                  <a:cubicBezTo>
                    <a:pt x="4067" y="31059"/>
                    <a:pt x="26145" y="6897"/>
                    <a:pt x="54969" y="4294"/>
                  </a:cubicBezTo>
                  <a:lnTo>
                    <a:pt x="54969" y="240"/>
                  </a:lnTo>
                  <a:lnTo>
                    <a:pt x="60000" y="7118"/>
                  </a:lnTo>
                  <a:lnTo>
                    <a:pt x="54969" y="14477"/>
                  </a:lnTo>
                  <a:lnTo>
                    <a:pt x="54969" y="10424"/>
                  </a:lnTo>
                  <a:lnTo>
                    <a:pt x="54969" y="10424"/>
                  </a:lnTo>
                  <a:cubicBezTo>
                    <a:pt x="29527" y="13006"/>
                    <a:pt x="10169" y="34427"/>
                    <a:pt x="10169" y="60000"/>
                  </a:cubicBezTo>
                  <a:close/>
                </a:path>
              </a:pathLst>
            </a:custGeom>
            <a:gradFill>
              <a:gsLst>
                <a:gs pos="0">
                  <a:srgbClr val="7EB55F"/>
                </a:gs>
                <a:gs pos="50000">
                  <a:srgbClr val="6EB03F"/>
                </a:gs>
                <a:gs pos="100000">
                  <a:srgbClr val="5F9F34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6" name="Google Shape;496;p37"/>
          <p:cNvSpPr/>
          <p:nvPr/>
        </p:nvSpPr>
        <p:spPr>
          <a:xfrm>
            <a:off x="8714603" y="4835236"/>
            <a:ext cx="3241870" cy="1015663"/>
          </a:xfrm>
          <a:prstGeom prst="round1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Maior atratividade para investidores institucionais e estrangeiros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37"/>
          <p:cNvSpPr txBox="1"/>
          <p:nvPr/>
        </p:nvSpPr>
        <p:spPr>
          <a:xfrm>
            <a:off x="9406223" y="644414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37"/>
          <p:cNvSpPr/>
          <p:nvPr/>
        </p:nvSpPr>
        <p:spPr>
          <a:xfrm>
            <a:off x="159727" y="1381023"/>
            <a:ext cx="3799000" cy="2554545"/>
          </a:xfrm>
          <a:prstGeom prst="rect">
            <a:avLst/>
          </a:prstGeom>
          <a:solidFill>
            <a:schemeClr val="lt2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Atualmente, as debêntures incentivadas oferecem isenção de imposto de renda para pessoas físicas brasileiras e investidores estrangeiros (para títulos emitidos em reais) e desconto no imposto de renda para investidores institucionais.</a:t>
            </a:r>
            <a:endParaRPr/>
          </a:p>
        </p:txBody>
      </p:sp>
      <p:sp>
        <p:nvSpPr>
          <p:cNvPr id="499" name="Google Shape;499;p37"/>
          <p:cNvSpPr txBox="1"/>
          <p:nvPr/>
        </p:nvSpPr>
        <p:spPr>
          <a:xfrm>
            <a:off x="178339" y="189567"/>
            <a:ext cx="9082891" cy="777875"/>
          </a:xfrm>
          <a:prstGeom prst="rect">
            <a:avLst/>
          </a:prstGeom>
          <a:solidFill>
            <a:srgbClr val="1F386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cap="small">
                <a:solidFill>
                  <a:srgbClr val="5CC2E7"/>
                </a:solidFill>
                <a:latin typeface="Calibri"/>
                <a:ea typeface="Calibri"/>
                <a:cs typeface="Calibri"/>
                <a:sym typeface="Calibri"/>
              </a:rPr>
              <a:t>Lei de Debêntures de Infraestrutura</a:t>
            </a:r>
            <a:endParaRPr sz="3600" b="1" i="0" u="none" strike="noStrike" cap="small">
              <a:solidFill>
                <a:srgbClr val="5CC2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38"/>
          <p:cNvPicPr preferRelativeResize="0"/>
          <p:nvPr/>
        </p:nvPicPr>
        <p:blipFill rotWithShape="1">
          <a:blip r:embed="rId3">
            <a:alphaModFix/>
          </a:blip>
          <a:srcRect r="50000"/>
          <a:stretch/>
        </p:blipFill>
        <p:spPr>
          <a:xfrm flipH="1">
            <a:off x="6071418" y="-1"/>
            <a:ext cx="6120582" cy="6885655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38"/>
          <p:cNvSpPr/>
          <p:nvPr/>
        </p:nvSpPr>
        <p:spPr>
          <a:xfrm flipH="1">
            <a:off x="6292818" y="2727028"/>
            <a:ext cx="2520000" cy="3960000"/>
          </a:xfrm>
          <a:prstGeom prst="roundRect">
            <a:avLst>
              <a:gd name="adj" fmla="val 7556"/>
            </a:avLst>
          </a:prstGeom>
          <a:solidFill>
            <a:srgbClr val="FFFFFF"/>
          </a:solidFill>
          <a:ln w="31750" cap="flat" cmpd="sng">
            <a:solidFill>
              <a:schemeClr val="accent6"/>
            </a:solidFill>
            <a:prstDash val="dot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7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6" name="Google Shape;506;p38"/>
          <p:cNvSpPr/>
          <p:nvPr/>
        </p:nvSpPr>
        <p:spPr>
          <a:xfrm flipH="1">
            <a:off x="3196505" y="2727028"/>
            <a:ext cx="2639178" cy="3960000"/>
          </a:xfrm>
          <a:prstGeom prst="roundRect">
            <a:avLst>
              <a:gd name="adj" fmla="val 7557"/>
            </a:avLst>
          </a:prstGeom>
          <a:solidFill>
            <a:srgbClr val="FFFFFF"/>
          </a:solidFill>
          <a:ln w="31750" cap="flat" cmpd="sng">
            <a:solidFill>
              <a:schemeClr val="accent4"/>
            </a:solidFill>
            <a:prstDash val="dot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7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7" name="Google Shape;507;p38"/>
          <p:cNvSpPr/>
          <p:nvPr/>
        </p:nvSpPr>
        <p:spPr>
          <a:xfrm flipH="1">
            <a:off x="239863" y="2727028"/>
            <a:ext cx="2520000" cy="3960000"/>
          </a:xfrm>
          <a:prstGeom prst="roundRect">
            <a:avLst>
              <a:gd name="adj" fmla="val 6883"/>
            </a:avLst>
          </a:prstGeom>
          <a:solidFill>
            <a:srgbClr val="FFFFFF"/>
          </a:solidFill>
          <a:ln w="31750" cap="flat" cmpd="sng">
            <a:solidFill>
              <a:schemeClr val="accent1"/>
            </a:solidFill>
            <a:prstDash val="dot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7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8" name="Google Shape;508;p38"/>
          <p:cNvSpPr txBox="1"/>
          <p:nvPr/>
        </p:nvSpPr>
        <p:spPr>
          <a:xfrm>
            <a:off x="1205067" y="3353978"/>
            <a:ext cx="1357165" cy="39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67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Aeroportos</a:t>
            </a:r>
            <a:endParaRPr sz="1867" b="1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9" name="Google Shape;509;p38"/>
          <p:cNvSpPr txBox="1"/>
          <p:nvPr/>
        </p:nvSpPr>
        <p:spPr>
          <a:xfrm>
            <a:off x="4346956" y="3341440"/>
            <a:ext cx="1829920" cy="39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67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Portos</a:t>
            </a:r>
            <a:endParaRPr sz="1867" b="1">
              <a:solidFill>
                <a:schemeClr val="accent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0" name="Google Shape;510;p38"/>
          <p:cNvSpPr txBox="1"/>
          <p:nvPr/>
        </p:nvSpPr>
        <p:spPr>
          <a:xfrm>
            <a:off x="7377315" y="3339950"/>
            <a:ext cx="1256856" cy="39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67" b="1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Ferrovias</a:t>
            </a:r>
            <a:endParaRPr sz="1867" b="1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1" name="Google Shape;511;p38"/>
          <p:cNvSpPr txBox="1"/>
          <p:nvPr/>
        </p:nvSpPr>
        <p:spPr>
          <a:xfrm>
            <a:off x="3176695" y="3862920"/>
            <a:ext cx="2822525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13 Terminais leiloados em 3 leilões</a:t>
            </a:r>
            <a:endParaRPr sz="1200" b="1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44" marR="0" lvl="0" indent="-20954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6213" marR="0" lvl="0" indent="-17621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pt-BR"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 em Cabedelo/PB </a:t>
            </a:r>
            <a:endParaRPr/>
          </a:p>
          <a:p>
            <a:pPr marL="176213" marR="0" lvl="0" indent="-17621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pt-BR"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em Vitória/ES</a:t>
            </a:r>
            <a:endParaRPr/>
          </a:p>
          <a:p>
            <a:pPr marL="176213" marR="0" lvl="0" indent="-17621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pt-BR"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 em Belém/PA </a:t>
            </a:r>
            <a:endParaRPr/>
          </a:p>
          <a:p>
            <a:pPr marL="176213" marR="0" lvl="0" indent="-17621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pt-BR"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em Vila do Conde/PA</a:t>
            </a:r>
            <a:endParaRPr/>
          </a:p>
          <a:p>
            <a:pPr marL="176213" marR="0" lvl="0" indent="-17621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pt-BR"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em Santos/SP </a:t>
            </a:r>
            <a:endParaRPr/>
          </a:p>
          <a:p>
            <a:pPr marL="176213" marR="0" lvl="0" indent="-17621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pt-BR"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em Paranaguá/PR</a:t>
            </a:r>
            <a:endParaRPr/>
          </a:p>
          <a:p>
            <a:pPr marL="285744" marR="0" lvl="0" indent="-20954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Investimentos: R$ 1,11 bi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Outorga: R$ 816 mi | Inicial Outorga -</a:t>
            </a:r>
            <a:endParaRPr/>
          </a:p>
        </p:txBody>
      </p:sp>
      <p:sp>
        <p:nvSpPr>
          <p:cNvPr id="512" name="Google Shape;512;p38"/>
          <p:cNvSpPr txBox="1"/>
          <p:nvPr/>
        </p:nvSpPr>
        <p:spPr>
          <a:xfrm>
            <a:off x="6422302" y="3862920"/>
            <a:ext cx="222589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44" marR="0" lvl="0" indent="-28574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pt-BR" sz="12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Ferrovia Norte-Sul</a:t>
            </a:r>
            <a:endParaRPr/>
          </a:p>
          <a:p>
            <a:pPr marL="285744" marR="0" lvl="0" indent="-20954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Investimentos: R$ 2,72 bi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Outorga : R$ 2,72 bi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Outorga Original: R$ 1,35 bi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Bônus: 101%</a:t>
            </a:r>
            <a:endParaRPr sz="12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38"/>
          <p:cNvSpPr txBox="1"/>
          <p:nvPr/>
        </p:nvSpPr>
        <p:spPr>
          <a:xfrm>
            <a:off x="253533" y="3695022"/>
            <a:ext cx="2506330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6213" marR="0" lvl="0" indent="-17621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pt-BR" sz="12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Nordeste</a:t>
            </a:r>
            <a:r>
              <a:rPr lang="pt-BR"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Recife/PE; João Pessoa e Campina Grande/PB; Maceió/AL; Aracaju/SE; e Juazeiro do Norte/CE</a:t>
            </a:r>
            <a:endParaRPr/>
          </a:p>
          <a:p>
            <a:pPr marL="176213" marR="0" lvl="0" indent="-17621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pt-BR" sz="12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Centro-Oeste</a:t>
            </a:r>
            <a:r>
              <a:rPr lang="pt-BR"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(MT): Várzea Grande (Cuiabá), Alta Floresta, Rondonópolis e Sinop.</a:t>
            </a:r>
            <a:endParaRPr/>
          </a:p>
          <a:p>
            <a:pPr marL="176213" marR="0" lvl="0" indent="-17621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pt-BR" sz="12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Sudeste</a:t>
            </a:r>
            <a:r>
              <a:rPr lang="pt-BR" sz="12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Vitória/ES e Macaé/ RJ</a:t>
            </a:r>
            <a:endParaRPr/>
          </a:p>
          <a:p>
            <a:pPr marL="285744" marR="0" lvl="0" indent="-20954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Investimentos: R$ 3,52 bi  |         Outorga: R$ 2,37 bi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Outorga Original: R$ 218,8 mi  | Bônus: 1086%</a:t>
            </a:r>
            <a:endParaRPr sz="12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14" name="Google Shape;514;p38"/>
          <p:cNvCxnSpPr/>
          <p:nvPr/>
        </p:nvCxnSpPr>
        <p:spPr>
          <a:xfrm>
            <a:off x="1627595" y="3008157"/>
            <a:ext cx="1872000" cy="0"/>
          </a:xfrm>
          <a:prstGeom prst="straightConnector1">
            <a:avLst/>
          </a:prstGeom>
          <a:noFill/>
          <a:ln w="9525" cap="flat" cmpd="sng">
            <a:solidFill>
              <a:srgbClr val="B3C6E7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15" name="Google Shape;515;p38"/>
          <p:cNvCxnSpPr/>
          <p:nvPr/>
        </p:nvCxnSpPr>
        <p:spPr>
          <a:xfrm>
            <a:off x="4922692" y="3008157"/>
            <a:ext cx="1584000" cy="0"/>
          </a:xfrm>
          <a:prstGeom prst="straightConnector1">
            <a:avLst/>
          </a:prstGeom>
          <a:noFill/>
          <a:ln w="9525" cap="flat" cmpd="sng">
            <a:solidFill>
              <a:srgbClr val="B3C6E7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16" name="Google Shape;516;p38"/>
          <p:cNvCxnSpPr/>
          <p:nvPr/>
        </p:nvCxnSpPr>
        <p:spPr>
          <a:xfrm>
            <a:off x="72762" y="3008157"/>
            <a:ext cx="489613" cy="1"/>
          </a:xfrm>
          <a:prstGeom prst="straightConnector1">
            <a:avLst/>
          </a:prstGeom>
          <a:noFill/>
          <a:ln w="9525" cap="flat" cmpd="sng">
            <a:solidFill>
              <a:srgbClr val="B3C6E7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517" name="Google Shape;517;p38"/>
          <p:cNvSpPr/>
          <p:nvPr/>
        </p:nvSpPr>
        <p:spPr>
          <a:xfrm flipH="1">
            <a:off x="9344326" y="2721382"/>
            <a:ext cx="2520000" cy="3960000"/>
          </a:xfrm>
          <a:prstGeom prst="roundRect">
            <a:avLst>
              <a:gd name="adj" fmla="val 7556"/>
            </a:avLst>
          </a:prstGeom>
          <a:solidFill>
            <a:srgbClr val="FFFFFF"/>
          </a:solidFill>
          <a:ln w="31750" cap="flat" cmpd="sng">
            <a:solidFill>
              <a:schemeClr val="dk1"/>
            </a:solidFill>
            <a:prstDash val="dot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7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8" name="Google Shape;518;p38"/>
          <p:cNvSpPr txBox="1"/>
          <p:nvPr/>
        </p:nvSpPr>
        <p:spPr>
          <a:xfrm>
            <a:off x="10440112" y="3334304"/>
            <a:ext cx="1256856" cy="39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67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Rodovias</a:t>
            </a:r>
            <a:endParaRPr sz="1867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9" name="Google Shape;519;p38"/>
          <p:cNvSpPr txBox="1"/>
          <p:nvPr/>
        </p:nvSpPr>
        <p:spPr>
          <a:xfrm>
            <a:off x="9471077" y="3870615"/>
            <a:ext cx="222589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44" marR="0" lvl="0" indent="-28574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pt-BR" sz="12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BR-364/365/GO/MG</a:t>
            </a:r>
            <a:endParaRPr/>
          </a:p>
          <a:p>
            <a:pPr marL="285744" marR="0" lvl="0" indent="-20954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26511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Investimentos: R$ 2,06 bi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520" name="Google Shape;520;p38"/>
          <p:cNvCxnSpPr/>
          <p:nvPr/>
        </p:nvCxnSpPr>
        <p:spPr>
          <a:xfrm>
            <a:off x="7784903" y="2996204"/>
            <a:ext cx="1800000" cy="0"/>
          </a:xfrm>
          <a:prstGeom prst="straightConnector1">
            <a:avLst/>
          </a:prstGeom>
          <a:noFill/>
          <a:ln w="9525" cap="flat" cmpd="sng">
            <a:solidFill>
              <a:srgbClr val="B3C6E7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521" name="Google Shape;521;p38"/>
          <p:cNvSpPr txBox="1"/>
          <p:nvPr/>
        </p:nvSpPr>
        <p:spPr>
          <a:xfrm>
            <a:off x="184606" y="112449"/>
            <a:ext cx="7127857" cy="686696"/>
          </a:xfrm>
          <a:prstGeom prst="rect">
            <a:avLst/>
          </a:prstGeom>
          <a:solidFill>
            <a:srgbClr val="1F386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C2E7"/>
              </a:buClr>
              <a:buSzPts val="3600"/>
              <a:buFont typeface="Calibri"/>
              <a:buNone/>
            </a:pPr>
            <a:r>
              <a:rPr lang="pt-BR" sz="3600" b="1" cap="small">
                <a:solidFill>
                  <a:srgbClr val="5CC2E7"/>
                </a:solidFill>
                <a:latin typeface="Calibri"/>
                <a:ea typeface="Calibri"/>
                <a:cs typeface="Calibri"/>
                <a:sym typeface="Calibri"/>
              </a:rPr>
              <a:t> 2019 Realizações</a:t>
            </a:r>
            <a:endParaRPr sz="3600" b="1" cap="small">
              <a:solidFill>
                <a:srgbClr val="5CC2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38"/>
          <p:cNvSpPr/>
          <p:nvPr/>
        </p:nvSpPr>
        <p:spPr>
          <a:xfrm>
            <a:off x="3615000" y="925477"/>
            <a:ext cx="3239928" cy="512235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Assinatura de contratos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(leilões precedentes a 2019)</a:t>
            </a:r>
            <a:endParaRPr/>
          </a:p>
        </p:txBody>
      </p:sp>
      <p:sp>
        <p:nvSpPr>
          <p:cNvPr id="523" name="Google Shape;523;p38"/>
          <p:cNvSpPr/>
          <p:nvPr/>
        </p:nvSpPr>
        <p:spPr>
          <a:xfrm>
            <a:off x="184606" y="925477"/>
            <a:ext cx="3240000" cy="512233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Leilões</a:t>
            </a:r>
            <a:endParaRPr/>
          </a:p>
        </p:txBody>
      </p:sp>
      <p:sp>
        <p:nvSpPr>
          <p:cNvPr id="524" name="Google Shape;524;p38"/>
          <p:cNvSpPr txBox="1"/>
          <p:nvPr/>
        </p:nvSpPr>
        <p:spPr>
          <a:xfrm>
            <a:off x="3575367" y="1436372"/>
            <a:ext cx="32399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Rodovia Integração Sul (RIS)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Terminais portuários (</a:t>
            </a: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BEL06, STM05, IQI18, STS13</a:t>
            </a: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/>
          </a:p>
        </p:txBody>
      </p:sp>
      <p:sp>
        <p:nvSpPr>
          <p:cNvPr id="525" name="Google Shape;525;p38"/>
          <p:cNvSpPr txBox="1"/>
          <p:nvPr/>
        </p:nvSpPr>
        <p:spPr>
          <a:xfrm>
            <a:off x="104392" y="1413204"/>
            <a:ext cx="297293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Aeroportos em 3 blocos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 Terminais portuários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Ferrovia Norte-Sul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BR-364/365/GO/MG</a:t>
            </a:r>
            <a:endParaRPr/>
          </a:p>
        </p:txBody>
      </p:sp>
      <p:sp>
        <p:nvSpPr>
          <p:cNvPr id="526" name="Google Shape;526;p38"/>
          <p:cNvSpPr txBox="1"/>
          <p:nvPr/>
        </p:nvSpPr>
        <p:spPr>
          <a:xfrm>
            <a:off x="9468008" y="65306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7" name="Google Shape;527;p38"/>
          <p:cNvPicPr preferRelativeResize="0"/>
          <p:nvPr/>
        </p:nvPicPr>
        <p:blipFill rotWithShape="1">
          <a:blip r:embed="rId4">
            <a:alphaModFix/>
          </a:blip>
          <a:srcRect r="80799"/>
          <a:stretch/>
        </p:blipFill>
        <p:spPr>
          <a:xfrm>
            <a:off x="402040" y="3011407"/>
            <a:ext cx="701537" cy="67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38"/>
          <p:cNvPicPr preferRelativeResize="0"/>
          <p:nvPr/>
        </p:nvPicPr>
        <p:blipFill rotWithShape="1">
          <a:blip r:embed="rId4">
            <a:alphaModFix/>
          </a:blip>
          <a:srcRect l="25531" r="52388"/>
          <a:stretch/>
        </p:blipFill>
        <p:spPr>
          <a:xfrm>
            <a:off x="9531885" y="2959911"/>
            <a:ext cx="806737" cy="67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38"/>
          <p:cNvPicPr preferRelativeResize="0"/>
          <p:nvPr/>
        </p:nvPicPr>
        <p:blipFill rotWithShape="1">
          <a:blip r:embed="rId4">
            <a:alphaModFix/>
          </a:blip>
          <a:srcRect l="51205" r="26714"/>
          <a:stretch/>
        </p:blipFill>
        <p:spPr>
          <a:xfrm>
            <a:off x="6364435" y="2967965"/>
            <a:ext cx="806737" cy="67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38"/>
          <p:cNvPicPr preferRelativeResize="0"/>
          <p:nvPr/>
        </p:nvPicPr>
        <p:blipFill rotWithShape="1">
          <a:blip r:embed="rId4">
            <a:alphaModFix/>
          </a:blip>
          <a:srcRect l="80934" r="-3014"/>
          <a:stretch/>
        </p:blipFill>
        <p:spPr>
          <a:xfrm>
            <a:off x="3421058" y="2967965"/>
            <a:ext cx="806737" cy="6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38"/>
          <p:cNvSpPr/>
          <p:nvPr/>
        </p:nvSpPr>
        <p:spPr>
          <a:xfrm>
            <a:off x="8330160" y="248083"/>
            <a:ext cx="2326272" cy="1269706"/>
          </a:xfrm>
          <a:prstGeom prst="roundRect">
            <a:avLst>
              <a:gd name="adj" fmla="val 16667"/>
            </a:avLst>
          </a:prstGeom>
          <a:solidFill>
            <a:srgbClr val="E2F0D9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cap="small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27</a:t>
            </a:r>
            <a:r>
              <a:rPr lang="pt-BR" sz="2800" b="1" cap="small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cap="small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Ativos leiloados</a:t>
            </a:r>
            <a:endParaRPr sz="2800" b="1" cap="small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2" name="Google Shape;532;p38" descr="Resultado de imagem para simbolo che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52226">
            <a:off x="10171649" y="284600"/>
            <a:ext cx="865649" cy="856137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38"/>
          <p:cNvSpPr txBox="1"/>
          <p:nvPr/>
        </p:nvSpPr>
        <p:spPr>
          <a:xfrm>
            <a:off x="8473255" y="1507791"/>
            <a:ext cx="25896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Investimentos: R$ 9,41 bi</a:t>
            </a:r>
            <a:endParaRPr/>
          </a:p>
        </p:txBody>
      </p:sp>
      <p:sp>
        <p:nvSpPr>
          <p:cNvPr id="534" name="Google Shape;534;p38"/>
          <p:cNvSpPr txBox="1"/>
          <p:nvPr/>
        </p:nvSpPr>
        <p:spPr>
          <a:xfrm>
            <a:off x="8477571" y="1771642"/>
            <a:ext cx="21137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Outorgas: R$ 5,90 bi</a:t>
            </a:r>
            <a:endParaRPr/>
          </a:p>
        </p:txBody>
      </p:sp>
      <p:sp>
        <p:nvSpPr>
          <p:cNvPr id="535" name="Google Shape;535;p38"/>
          <p:cNvSpPr txBox="1"/>
          <p:nvPr/>
        </p:nvSpPr>
        <p:spPr>
          <a:xfrm>
            <a:off x="0" y="6662615"/>
            <a:ext cx="190500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 - 31/12/2019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39"/>
          <p:cNvPicPr preferRelativeResize="0"/>
          <p:nvPr/>
        </p:nvPicPr>
        <p:blipFill rotWithShape="1">
          <a:blip r:embed="rId3">
            <a:alphaModFix/>
          </a:blip>
          <a:srcRect r="50000"/>
          <a:stretch/>
        </p:blipFill>
        <p:spPr>
          <a:xfrm flipH="1">
            <a:off x="6071418" y="-1"/>
            <a:ext cx="6120582" cy="68856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2" name="Google Shape;542;p39"/>
          <p:cNvCxnSpPr/>
          <p:nvPr/>
        </p:nvCxnSpPr>
        <p:spPr>
          <a:xfrm rot="10800000">
            <a:off x="9853324" y="1896319"/>
            <a:ext cx="0" cy="738542"/>
          </a:xfrm>
          <a:prstGeom prst="straightConnector1">
            <a:avLst/>
          </a:prstGeom>
          <a:noFill/>
          <a:ln w="57150" cap="flat" cmpd="sng">
            <a:solidFill>
              <a:srgbClr val="1F386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43" name="Google Shape;543;p39"/>
          <p:cNvCxnSpPr/>
          <p:nvPr/>
        </p:nvCxnSpPr>
        <p:spPr>
          <a:xfrm rot="10800000">
            <a:off x="5192061" y="1888699"/>
            <a:ext cx="0" cy="738542"/>
          </a:xfrm>
          <a:prstGeom prst="straightConnector1">
            <a:avLst/>
          </a:prstGeom>
          <a:noFill/>
          <a:ln w="57150" cap="flat" cmpd="sng">
            <a:solidFill>
              <a:srgbClr val="1F386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44" name="Google Shape;544;p39"/>
          <p:cNvSpPr/>
          <p:nvPr/>
        </p:nvSpPr>
        <p:spPr>
          <a:xfrm>
            <a:off x="4428144" y="2671175"/>
            <a:ext cx="488107" cy="378128"/>
          </a:xfrm>
          <a:custGeom>
            <a:avLst/>
            <a:gdLst/>
            <a:ahLst/>
            <a:cxnLst/>
            <a:rect l="l" t="t" r="r" b="b"/>
            <a:pathLst>
              <a:path w="488107" h="378128" extrusionOk="0">
                <a:moveTo>
                  <a:pt x="0" y="75626"/>
                </a:moveTo>
                <a:lnTo>
                  <a:pt x="299043" y="75626"/>
                </a:lnTo>
                <a:lnTo>
                  <a:pt x="299043" y="0"/>
                </a:lnTo>
                <a:lnTo>
                  <a:pt x="488107" y="189064"/>
                </a:lnTo>
                <a:lnTo>
                  <a:pt x="299043" y="378128"/>
                </a:lnTo>
                <a:lnTo>
                  <a:pt x="299043" y="302502"/>
                </a:lnTo>
                <a:lnTo>
                  <a:pt x="0" y="302502"/>
                </a:lnTo>
                <a:lnTo>
                  <a:pt x="0" y="75626"/>
                </a:lnTo>
                <a:close/>
              </a:path>
            </a:pathLst>
          </a:custGeom>
          <a:solidFill>
            <a:srgbClr val="ABBADE"/>
          </a:solidFill>
          <a:ln>
            <a:noFill/>
          </a:ln>
        </p:spPr>
        <p:txBody>
          <a:bodyPr spcFirstLastPara="1" wrap="square" lIns="0" tIns="75625" rIns="113425" bIns="756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5" name="Google Shape;545;p39"/>
          <p:cNvCxnSpPr/>
          <p:nvPr/>
        </p:nvCxnSpPr>
        <p:spPr>
          <a:xfrm rot="10800000">
            <a:off x="2902251" y="1884889"/>
            <a:ext cx="0" cy="738542"/>
          </a:xfrm>
          <a:prstGeom prst="straightConnector1">
            <a:avLst/>
          </a:prstGeom>
          <a:noFill/>
          <a:ln w="57150" cap="flat" cmpd="sng">
            <a:solidFill>
              <a:srgbClr val="1F386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46" name="Google Shape;546;p39"/>
          <p:cNvSpPr/>
          <p:nvPr/>
        </p:nvSpPr>
        <p:spPr>
          <a:xfrm>
            <a:off x="2872740" y="2526310"/>
            <a:ext cx="1634490" cy="2571750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EPL/BNDES</a:t>
            </a:r>
            <a:endParaRPr/>
          </a:p>
        </p:txBody>
      </p:sp>
      <p:sp>
        <p:nvSpPr>
          <p:cNvPr id="547" name="Google Shape;547;p39"/>
          <p:cNvSpPr/>
          <p:nvPr/>
        </p:nvSpPr>
        <p:spPr>
          <a:xfrm>
            <a:off x="2159872" y="2671175"/>
            <a:ext cx="488107" cy="378128"/>
          </a:xfrm>
          <a:custGeom>
            <a:avLst/>
            <a:gdLst/>
            <a:ahLst/>
            <a:cxnLst/>
            <a:rect l="l" t="t" r="r" b="b"/>
            <a:pathLst>
              <a:path w="488107" h="378128" extrusionOk="0">
                <a:moveTo>
                  <a:pt x="0" y="75626"/>
                </a:moveTo>
                <a:lnTo>
                  <a:pt x="299043" y="75626"/>
                </a:lnTo>
                <a:lnTo>
                  <a:pt x="299043" y="0"/>
                </a:lnTo>
                <a:lnTo>
                  <a:pt x="488107" y="189064"/>
                </a:lnTo>
                <a:lnTo>
                  <a:pt x="299043" y="378128"/>
                </a:lnTo>
                <a:lnTo>
                  <a:pt x="299043" y="302502"/>
                </a:lnTo>
                <a:lnTo>
                  <a:pt x="0" y="302502"/>
                </a:lnTo>
                <a:lnTo>
                  <a:pt x="0" y="75626"/>
                </a:lnTo>
                <a:close/>
              </a:path>
            </a:pathLst>
          </a:custGeom>
          <a:solidFill>
            <a:srgbClr val="ABBADE"/>
          </a:solidFill>
          <a:ln>
            <a:noFill/>
          </a:ln>
        </p:spPr>
        <p:txBody>
          <a:bodyPr spcFirstLastPara="1" wrap="square" lIns="0" tIns="75625" rIns="113425" bIns="756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39"/>
          <p:cNvSpPr/>
          <p:nvPr/>
        </p:nvSpPr>
        <p:spPr>
          <a:xfrm>
            <a:off x="2834640" y="1421752"/>
            <a:ext cx="8892540" cy="427512"/>
          </a:xfrm>
          <a:prstGeom prst="roundRect">
            <a:avLst>
              <a:gd name="adj" fmla="val 0"/>
            </a:avLst>
          </a:prstGeom>
          <a:solidFill>
            <a:srgbClr val="B3C6E7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PPI / CPPI</a:t>
            </a:r>
            <a:endParaRPr sz="280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39"/>
          <p:cNvSpPr txBox="1"/>
          <p:nvPr/>
        </p:nvSpPr>
        <p:spPr>
          <a:xfrm>
            <a:off x="3051549" y="1958291"/>
            <a:ext cx="107099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Qualificação</a:t>
            </a:r>
            <a:endParaRPr/>
          </a:p>
        </p:txBody>
      </p:sp>
      <p:sp>
        <p:nvSpPr>
          <p:cNvPr id="550" name="Google Shape;550;p39"/>
          <p:cNvSpPr txBox="1"/>
          <p:nvPr/>
        </p:nvSpPr>
        <p:spPr>
          <a:xfrm>
            <a:off x="5285875" y="2000220"/>
            <a:ext cx="139814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Inclusão no PND </a:t>
            </a:r>
            <a:endParaRPr/>
          </a:p>
        </p:txBody>
      </p:sp>
      <p:sp>
        <p:nvSpPr>
          <p:cNvPr id="551" name="Google Shape;551;p39"/>
          <p:cNvSpPr txBox="1"/>
          <p:nvPr/>
        </p:nvSpPr>
        <p:spPr>
          <a:xfrm>
            <a:off x="7617635" y="1994021"/>
            <a:ext cx="154922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Aprova Modelagem </a:t>
            </a:r>
            <a:endParaRPr/>
          </a:p>
        </p:txBody>
      </p:sp>
      <p:sp>
        <p:nvSpPr>
          <p:cNvPr id="552" name="Google Shape;552;p39"/>
          <p:cNvSpPr/>
          <p:nvPr/>
        </p:nvSpPr>
        <p:spPr>
          <a:xfrm>
            <a:off x="605790" y="1714780"/>
            <a:ext cx="1634490" cy="3394710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Ministério da Infraestrutura</a:t>
            </a:r>
            <a:endParaRPr/>
          </a:p>
        </p:txBody>
      </p:sp>
      <p:sp>
        <p:nvSpPr>
          <p:cNvPr id="553" name="Google Shape;553;p39"/>
          <p:cNvSpPr/>
          <p:nvPr/>
        </p:nvSpPr>
        <p:spPr>
          <a:xfrm>
            <a:off x="1268865" y="3166298"/>
            <a:ext cx="1428750" cy="1680210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marR="0" lvl="1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•"/>
            </a:pPr>
            <a:r>
              <a:rPr lang="pt-BR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Seleção de projetos e priorização</a:t>
            </a: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1" indent="-127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1" indent="-1143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•"/>
            </a:pPr>
            <a:r>
              <a:rPr lang="pt-BR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Estudos de viabilidade</a:t>
            </a: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1" indent="-127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39"/>
          <p:cNvSpPr/>
          <p:nvPr/>
        </p:nvSpPr>
        <p:spPr>
          <a:xfrm>
            <a:off x="6717954" y="2766425"/>
            <a:ext cx="488107" cy="378128"/>
          </a:xfrm>
          <a:custGeom>
            <a:avLst/>
            <a:gdLst/>
            <a:ahLst/>
            <a:cxnLst/>
            <a:rect l="l" t="t" r="r" b="b"/>
            <a:pathLst>
              <a:path w="488107" h="378128" extrusionOk="0">
                <a:moveTo>
                  <a:pt x="0" y="75626"/>
                </a:moveTo>
                <a:lnTo>
                  <a:pt x="299043" y="75626"/>
                </a:lnTo>
                <a:lnTo>
                  <a:pt x="299043" y="0"/>
                </a:lnTo>
                <a:lnTo>
                  <a:pt x="488107" y="189064"/>
                </a:lnTo>
                <a:lnTo>
                  <a:pt x="299043" y="378128"/>
                </a:lnTo>
                <a:lnTo>
                  <a:pt x="299043" y="302502"/>
                </a:lnTo>
                <a:lnTo>
                  <a:pt x="0" y="302502"/>
                </a:lnTo>
                <a:lnTo>
                  <a:pt x="0" y="75626"/>
                </a:lnTo>
                <a:close/>
              </a:path>
            </a:pathLst>
          </a:custGeom>
          <a:solidFill>
            <a:srgbClr val="ABBADE"/>
          </a:solidFill>
          <a:ln>
            <a:noFill/>
          </a:ln>
        </p:spPr>
        <p:txBody>
          <a:bodyPr spcFirstLastPara="1" wrap="square" lIns="0" tIns="75625" rIns="113425" bIns="756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39"/>
          <p:cNvSpPr/>
          <p:nvPr/>
        </p:nvSpPr>
        <p:spPr>
          <a:xfrm>
            <a:off x="5162550" y="2530120"/>
            <a:ext cx="1634490" cy="2640330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Agência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Regulatória</a:t>
            </a:r>
            <a:endParaRPr/>
          </a:p>
        </p:txBody>
      </p:sp>
      <p:sp>
        <p:nvSpPr>
          <p:cNvPr id="556" name="Google Shape;556;p39"/>
          <p:cNvSpPr/>
          <p:nvPr/>
        </p:nvSpPr>
        <p:spPr>
          <a:xfrm>
            <a:off x="9030624" y="2781665"/>
            <a:ext cx="488107" cy="378128"/>
          </a:xfrm>
          <a:custGeom>
            <a:avLst/>
            <a:gdLst/>
            <a:ahLst/>
            <a:cxnLst/>
            <a:rect l="l" t="t" r="r" b="b"/>
            <a:pathLst>
              <a:path w="488107" h="378128" extrusionOk="0">
                <a:moveTo>
                  <a:pt x="0" y="75626"/>
                </a:moveTo>
                <a:lnTo>
                  <a:pt x="299043" y="75626"/>
                </a:lnTo>
                <a:lnTo>
                  <a:pt x="299043" y="0"/>
                </a:lnTo>
                <a:lnTo>
                  <a:pt x="488107" y="189064"/>
                </a:lnTo>
                <a:lnTo>
                  <a:pt x="299043" y="378128"/>
                </a:lnTo>
                <a:lnTo>
                  <a:pt x="299043" y="302502"/>
                </a:lnTo>
                <a:lnTo>
                  <a:pt x="0" y="302502"/>
                </a:lnTo>
                <a:lnTo>
                  <a:pt x="0" y="75626"/>
                </a:lnTo>
                <a:close/>
              </a:path>
            </a:pathLst>
          </a:custGeom>
          <a:solidFill>
            <a:srgbClr val="ABBADE"/>
          </a:solidFill>
          <a:ln>
            <a:noFill/>
          </a:ln>
        </p:spPr>
        <p:txBody>
          <a:bodyPr spcFirstLastPara="1" wrap="square" lIns="0" tIns="75625" rIns="113425" bIns="756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7" name="Google Shape;557;p39"/>
          <p:cNvCxnSpPr/>
          <p:nvPr/>
        </p:nvCxnSpPr>
        <p:spPr>
          <a:xfrm rot="10800000">
            <a:off x="7481871" y="1892509"/>
            <a:ext cx="0" cy="738542"/>
          </a:xfrm>
          <a:prstGeom prst="straightConnector1">
            <a:avLst/>
          </a:prstGeom>
          <a:noFill/>
          <a:ln w="57150" cap="flat" cmpd="sng">
            <a:solidFill>
              <a:srgbClr val="1F386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58" name="Google Shape;558;p39"/>
          <p:cNvSpPr/>
          <p:nvPr/>
        </p:nvSpPr>
        <p:spPr>
          <a:xfrm>
            <a:off x="7463790" y="2545360"/>
            <a:ext cx="1634490" cy="2640330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TCU  - Tribunal de Contas da União</a:t>
            </a:r>
            <a:endParaRPr/>
          </a:p>
        </p:txBody>
      </p:sp>
      <p:sp>
        <p:nvSpPr>
          <p:cNvPr id="559" name="Google Shape;559;p39"/>
          <p:cNvSpPr/>
          <p:nvPr/>
        </p:nvSpPr>
        <p:spPr>
          <a:xfrm>
            <a:off x="9822179" y="2537740"/>
            <a:ext cx="1723269" cy="2640330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Ministério/Agência</a:t>
            </a:r>
            <a:endParaRPr/>
          </a:p>
        </p:txBody>
      </p:sp>
      <p:sp>
        <p:nvSpPr>
          <p:cNvPr id="560" name="Google Shape;560;p39"/>
          <p:cNvSpPr/>
          <p:nvPr/>
        </p:nvSpPr>
        <p:spPr>
          <a:xfrm>
            <a:off x="3335236" y="3166298"/>
            <a:ext cx="1804454" cy="2289224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marR="0" lvl="1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•"/>
            </a:pPr>
            <a:r>
              <a:rPr lang="pt-BR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Estudos Técnicos</a:t>
            </a:r>
            <a:endParaRPr/>
          </a:p>
          <a:p>
            <a:pPr marL="114300" marR="0" lvl="1" indent="-1143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•"/>
            </a:pPr>
            <a:r>
              <a:rPr lang="pt-BR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Parceria com o BNDES ou outras entidades (IFC) ou PMI </a:t>
            </a:r>
            <a:endParaRPr/>
          </a:p>
        </p:txBody>
      </p:sp>
      <p:sp>
        <p:nvSpPr>
          <p:cNvPr id="561" name="Google Shape;561;p39"/>
          <p:cNvSpPr/>
          <p:nvPr/>
        </p:nvSpPr>
        <p:spPr>
          <a:xfrm>
            <a:off x="5670766" y="3170108"/>
            <a:ext cx="1607820" cy="1905000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marR="0" lvl="1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•"/>
            </a:pPr>
            <a:r>
              <a:rPr lang="pt-BR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Audiência Pública (Edital, Contrato e Estudos)</a:t>
            </a:r>
            <a:endParaRPr/>
          </a:p>
          <a:p>
            <a:pPr marL="114300" marR="0" lvl="1" indent="-1143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•"/>
            </a:pPr>
            <a:r>
              <a:rPr lang="pt-BR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Plano de Concessão</a:t>
            </a:r>
            <a:endParaRPr/>
          </a:p>
          <a:p>
            <a:pPr marL="114300" marR="0" lvl="1" indent="-1143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•"/>
            </a:pPr>
            <a:r>
              <a:rPr lang="pt-BR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Protocolo no  TCU</a:t>
            </a:r>
            <a:endParaRPr/>
          </a:p>
        </p:txBody>
      </p:sp>
      <p:sp>
        <p:nvSpPr>
          <p:cNvPr id="562" name="Google Shape;562;p39"/>
          <p:cNvSpPr/>
          <p:nvPr/>
        </p:nvSpPr>
        <p:spPr>
          <a:xfrm>
            <a:off x="7937716" y="3185348"/>
            <a:ext cx="1607820" cy="1905000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marR="0" lvl="1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•"/>
            </a:pPr>
            <a:r>
              <a:rPr lang="pt-BR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Análise dos Resultados da Audiência Pública e Plano de Outorgas</a:t>
            </a: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3" name="Google Shape;563;p39"/>
          <p:cNvGrpSpPr/>
          <p:nvPr/>
        </p:nvGrpSpPr>
        <p:grpSpPr>
          <a:xfrm>
            <a:off x="2163004" y="5541529"/>
            <a:ext cx="9899454" cy="786664"/>
            <a:chOff x="3133" y="660188"/>
            <a:chExt cx="9899454" cy="786664"/>
          </a:xfrm>
        </p:grpSpPr>
        <p:sp>
          <p:nvSpPr>
            <p:cNvPr id="564" name="Google Shape;564;p39"/>
            <p:cNvSpPr/>
            <p:nvPr/>
          </p:nvSpPr>
          <p:spPr>
            <a:xfrm>
              <a:off x="3133" y="660188"/>
              <a:ext cx="3097025" cy="781623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9"/>
            <p:cNvSpPr txBox="1"/>
            <p:nvPr/>
          </p:nvSpPr>
          <p:spPr>
            <a:xfrm>
              <a:off x="393945" y="660188"/>
              <a:ext cx="2315402" cy="781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26650" rIns="26650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Estudos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pt-BR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(9-12 meses)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815193" y="665229"/>
              <a:ext cx="1976314" cy="781623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9"/>
            <p:cNvSpPr txBox="1"/>
            <p:nvPr/>
          </p:nvSpPr>
          <p:spPr>
            <a:xfrm>
              <a:off x="3206005" y="665229"/>
              <a:ext cx="1194691" cy="781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24000" rIns="24000" bIns="2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Audiência Pública</a:t>
              </a:r>
              <a:br>
                <a:rPr lang="pt-BR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pt-BR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lang="pt-BR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130 dias)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4623466" y="660188"/>
              <a:ext cx="1923614" cy="781623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9"/>
            <p:cNvSpPr txBox="1"/>
            <p:nvPr/>
          </p:nvSpPr>
          <p:spPr>
            <a:xfrm>
              <a:off x="5014278" y="660188"/>
              <a:ext cx="1141991" cy="781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21325" rIns="21325" bIns="21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Acórdão TCU           (</a:t>
              </a:r>
              <a:r>
                <a:rPr lang="pt-BR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120 dias)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39"/>
            <p:cNvSpPr/>
            <p:nvPr/>
          </p:nvSpPr>
          <p:spPr>
            <a:xfrm>
              <a:off x="6413870" y="660188"/>
              <a:ext cx="1730064" cy="781623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9"/>
            <p:cNvSpPr txBox="1"/>
            <p:nvPr/>
          </p:nvSpPr>
          <p:spPr>
            <a:xfrm>
              <a:off x="6804682" y="660188"/>
              <a:ext cx="948441" cy="781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24000" rIns="24000" bIns="2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Edital</a:t>
              </a:r>
              <a:br>
                <a:rPr lang="pt-BR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pt-BR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lang="pt-BR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30 dias)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7948529" y="660188"/>
              <a:ext cx="1954058" cy="781623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9"/>
            <p:cNvSpPr txBox="1"/>
            <p:nvPr/>
          </p:nvSpPr>
          <p:spPr>
            <a:xfrm>
              <a:off x="8339341" y="660188"/>
              <a:ext cx="1172435" cy="781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24000" rIns="24000" bIns="2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Leilão     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pt-BR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(100 dias)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74" name="Google Shape;574;p39"/>
          <p:cNvCxnSpPr/>
          <p:nvPr/>
        </p:nvCxnSpPr>
        <p:spPr>
          <a:xfrm>
            <a:off x="2240280" y="6475092"/>
            <a:ext cx="9486900" cy="0"/>
          </a:xfrm>
          <a:prstGeom prst="straightConnector1">
            <a:avLst/>
          </a:prstGeom>
          <a:noFill/>
          <a:ln w="57150" cap="flat" cmpd="sng">
            <a:solidFill>
              <a:schemeClr val="dk2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575" name="Google Shape;575;p39"/>
          <p:cNvSpPr txBox="1"/>
          <p:nvPr/>
        </p:nvSpPr>
        <p:spPr>
          <a:xfrm>
            <a:off x="6138834" y="6430072"/>
            <a:ext cx="10663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 meses</a:t>
            </a:r>
            <a:endParaRPr/>
          </a:p>
        </p:txBody>
      </p:sp>
      <p:sp>
        <p:nvSpPr>
          <p:cNvPr id="576" name="Google Shape;576;p39"/>
          <p:cNvSpPr/>
          <p:nvPr/>
        </p:nvSpPr>
        <p:spPr>
          <a:xfrm>
            <a:off x="10050780" y="3170802"/>
            <a:ext cx="1607820" cy="1905000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marR="0" lvl="1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•"/>
            </a:pPr>
            <a:r>
              <a:rPr lang="pt-BR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Publicação de Edital</a:t>
            </a:r>
            <a:endParaRPr/>
          </a:p>
          <a:p>
            <a:pPr marL="114300" marR="0" lvl="1" indent="-1143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•"/>
            </a:pPr>
            <a:r>
              <a:rPr lang="pt-BR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Realização do Leilão</a:t>
            </a:r>
            <a:endParaRPr/>
          </a:p>
          <a:p>
            <a:pPr marL="114300" marR="0" lvl="1" indent="-11430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•"/>
            </a:pPr>
            <a:r>
              <a:rPr lang="pt-BR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Execução de contrato</a:t>
            </a:r>
            <a:endParaRPr/>
          </a:p>
        </p:txBody>
      </p:sp>
      <p:sp>
        <p:nvSpPr>
          <p:cNvPr id="577" name="Google Shape;577;p39"/>
          <p:cNvSpPr txBox="1">
            <a:spLocks noGrp="1"/>
          </p:cNvSpPr>
          <p:nvPr>
            <p:ph type="sldNum" idx="12"/>
          </p:nvPr>
        </p:nvSpPr>
        <p:spPr>
          <a:xfrm>
            <a:off x="9346392" y="649596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  <p:sp>
        <p:nvSpPr>
          <p:cNvPr id="578" name="Google Shape;578;p39"/>
          <p:cNvSpPr txBox="1"/>
          <p:nvPr/>
        </p:nvSpPr>
        <p:spPr>
          <a:xfrm>
            <a:off x="178339" y="189567"/>
            <a:ext cx="9082891" cy="777875"/>
          </a:xfrm>
          <a:prstGeom prst="rect">
            <a:avLst/>
          </a:prstGeom>
          <a:solidFill>
            <a:srgbClr val="1F386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cap="small">
                <a:solidFill>
                  <a:srgbClr val="5CC2E7"/>
                </a:solidFill>
                <a:latin typeface="Calibri"/>
                <a:ea typeface="Calibri"/>
                <a:cs typeface="Calibri"/>
                <a:sym typeface="Calibri"/>
              </a:rPr>
              <a:t>Estruturação de Projetos e Fluxo de Concessões</a:t>
            </a:r>
            <a:endParaRPr sz="3600" b="1" i="0" u="none" strike="noStrike" cap="small">
              <a:solidFill>
                <a:srgbClr val="5CC2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Google Shape;583;p40"/>
          <p:cNvPicPr preferRelativeResize="0"/>
          <p:nvPr/>
        </p:nvPicPr>
        <p:blipFill rotWithShape="1">
          <a:blip r:embed="rId3">
            <a:alphaModFix/>
          </a:blip>
          <a:srcRect r="50000"/>
          <a:stretch/>
        </p:blipFill>
        <p:spPr>
          <a:xfrm flipH="1">
            <a:off x="6071418" y="-1"/>
            <a:ext cx="6120582" cy="6885655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40"/>
          <p:cNvSpPr/>
          <p:nvPr/>
        </p:nvSpPr>
        <p:spPr>
          <a:xfrm>
            <a:off x="6564861" y="4405200"/>
            <a:ext cx="5241315" cy="1664649"/>
          </a:xfrm>
          <a:prstGeom prst="roundRect">
            <a:avLst>
              <a:gd name="adj" fmla="val 14053"/>
            </a:avLst>
          </a:prstGeom>
          <a:solidFill>
            <a:srgbClr val="B3C6E7"/>
          </a:solidFill>
          <a:ln w="28575" cap="flat" cmpd="sng">
            <a:solidFill>
              <a:srgbClr val="D8E2F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40"/>
          <p:cNvSpPr/>
          <p:nvPr/>
        </p:nvSpPr>
        <p:spPr>
          <a:xfrm>
            <a:off x="6564861" y="2214006"/>
            <a:ext cx="5254223" cy="1944544"/>
          </a:xfrm>
          <a:prstGeom prst="roundRect">
            <a:avLst>
              <a:gd name="adj" fmla="val 16667"/>
            </a:avLst>
          </a:prstGeom>
          <a:solidFill>
            <a:srgbClr val="B3C6E7"/>
          </a:solidFill>
          <a:ln w="28575" cap="flat" cmpd="sng">
            <a:solidFill>
              <a:srgbClr val="D8E2F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40"/>
          <p:cNvSpPr txBox="1"/>
          <p:nvPr/>
        </p:nvSpPr>
        <p:spPr>
          <a:xfrm>
            <a:off x="128954" y="189568"/>
            <a:ext cx="8453344" cy="959174"/>
          </a:xfrm>
          <a:prstGeom prst="rect">
            <a:avLst/>
          </a:prstGeom>
          <a:solidFill>
            <a:srgbClr val="1F386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cap="small">
                <a:solidFill>
                  <a:srgbClr val="5CC2E7"/>
                </a:solidFill>
                <a:latin typeface="Calibri"/>
                <a:ea typeface="Calibri"/>
                <a:cs typeface="Calibri"/>
                <a:sym typeface="Calibri"/>
              </a:rPr>
              <a:t>Total da carteira de projetos para Leilão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cap="small">
                <a:solidFill>
                  <a:srgbClr val="5CC2E7"/>
                </a:solidFill>
                <a:latin typeface="Calibri"/>
                <a:ea typeface="Calibri"/>
                <a:cs typeface="Calibri"/>
                <a:sym typeface="Calibri"/>
              </a:rPr>
              <a:t>R$ 216,45 Bilhões</a:t>
            </a:r>
            <a:endParaRPr/>
          </a:p>
        </p:txBody>
      </p:sp>
      <p:sp>
        <p:nvSpPr>
          <p:cNvPr id="587" name="Google Shape;587;p40"/>
          <p:cNvSpPr/>
          <p:nvPr/>
        </p:nvSpPr>
        <p:spPr>
          <a:xfrm>
            <a:off x="8834201" y="5418903"/>
            <a:ext cx="21730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18.573</a:t>
            </a:r>
            <a:r>
              <a:rPr lang="pt-BR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km</a:t>
            </a:r>
            <a:endParaRPr/>
          </a:p>
        </p:txBody>
      </p:sp>
      <p:sp>
        <p:nvSpPr>
          <p:cNvPr id="588" name="Google Shape;588;p40"/>
          <p:cNvSpPr/>
          <p:nvPr/>
        </p:nvSpPr>
        <p:spPr>
          <a:xfrm>
            <a:off x="7751397" y="2153325"/>
            <a:ext cx="388714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Investimentos previstos: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R$ 51,29 Bi</a:t>
            </a:r>
            <a:endParaRPr/>
          </a:p>
        </p:txBody>
      </p:sp>
      <p:sp>
        <p:nvSpPr>
          <p:cNvPr id="589" name="Google Shape;589;p40"/>
          <p:cNvSpPr/>
          <p:nvPr/>
        </p:nvSpPr>
        <p:spPr>
          <a:xfrm>
            <a:off x="6398051" y="3279048"/>
            <a:ext cx="590005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Novas Concessões: 1.470 km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Existentes Concessões : 13.060 km</a:t>
            </a:r>
            <a:endParaRPr/>
          </a:p>
        </p:txBody>
      </p:sp>
      <p:pic>
        <p:nvPicPr>
          <p:cNvPr id="590" name="Google Shape;590;p40"/>
          <p:cNvPicPr preferRelativeResize="0"/>
          <p:nvPr/>
        </p:nvPicPr>
        <p:blipFill rotWithShape="1">
          <a:blip r:embed="rId4">
            <a:alphaModFix/>
          </a:blip>
          <a:srcRect l="25531" r="52388"/>
          <a:stretch/>
        </p:blipFill>
        <p:spPr>
          <a:xfrm>
            <a:off x="6742333" y="4622602"/>
            <a:ext cx="806737" cy="67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40"/>
          <p:cNvPicPr preferRelativeResize="0"/>
          <p:nvPr/>
        </p:nvPicPr>
        <p:blipFill rotWithShape="1">
          <a:blip r:embed="rId4">
            <a:alphaModFix/>
          </a:blip>
          <a:srcRect l="51205" r="26714"/>
          <a:stretch/>
        </p:blipFill>
        <p:spPr>
          <a:xfrm>
            <a:off x="6668516" y="2362745"/>
            <a:ext cx="806737" cy="6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40"/>
          <p:cNvSpPr/>
          <p:nvPr/>
        </p:nvSpPr>
        <p:spPr>
          <a:xfrm rot="10800000">
            <a:off x="278196" y="1241262"/>
            <a:ext cx="8421669" cy="590862"/>
          </a:xfrm>
          <a:prstGeom prst="triangle">
            <a:avLst>
              <a:gd name="adj" fmla="val 50000"/>
            </a:avLst>
          </a:prstGeom>
          <a:solidFill>
            <a:srgbClr val="E2EBD7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40"/>
          <p:cNvSpPr txBox="1"/>
          <p:nvPr/>
        </p:nvSpPr>
        <p:spPr>
          <a:xfrm>
            <a:off x="9406223" y="644414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40"/>
          <p:cNvSpPr/>
          <p:nvPr/>
        </p:nvSpPr>
        <p:spPr>
          <a:xfrm>
            <a:off x="7506783" y="4387545"/>
            <a:ext cx="398874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Investimentos previstos: R$ 146,75 Bi</a:t>
            </a:r>
            <a:endParaRPr/>
          </a:p>
        </p:txBody>
      </p:sp>
      <p:sp>
        <p:nvSpPr>
          <p:cNvPr id="595" name="Google Shape;595;p40"/>
          <p:cNvSpPr/>
          <p:nvPr/>
        </p:nvSpPr>
        <p:spPr>
          <a:xfrm>
            <a:off x="278196" y="2215059"/>
            <a:ext cx="5900058" cy="1902455"/>
          </a:xfrm>
          <a:prstGeom prst="roundRect">
            <a:avLst>
              <a:gd name="adj" fmla="val 16667"/>
            </a:avLst>
          </a:prstGeom>
          <a:solidFill>
            <a:srgbClr val="B3C6E7"/>
          </a:solidFill>
          <a:ln w="28575" cap="flat" cmpd="sng">
            <a:solidFill>
              <a:srgbClr val="D8E2F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40"/>
          <p:cNvSpPr/>
          <p:nvPr/>
        </p:nvSpPr>
        <p:spPr>
          <a:xfrm>
            <a:off x="-149306" y="3130714"/>
            <a:ext cx="657889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47 Aeroportos | Alienações de participações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Infraero em Guarulhos, Galeão, Confins, Brasília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Relicitações: Viracopos/SP e São Gonçalo do Amarante/RN</a:t>
            </a:r>
            <a:endParaRPr/>
          </a:p>
        </p:txBody>
      </p:sp>
      <p:sp>
        <p:nvSpPr>
          <p:cNvPr id="597" name="Google Shape;597;p40"/>
          <p:cNvSpPr/>
          <p:nvPr/>
        </p:nvSpPr>
        <p:spPr>
          <a:xfrm>
            <a:off x="1363415" y="2219722"/>
            <a:ext cx="470126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Investimentos previstos: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R$ 12 Bi (6ª e 7ª rodadas)</a:t>
            </a:r>
            <a:endParaRPr/>
          </a:p>
        </p:txBody>
      </p:sp>
      <p:pic>
        <p:nvPicPr>
          <p:cNvPr id="598" name="Google Shape;598;p40"/>
          <p:cNvPicPr preferRelativeResize="0"/>
          <p:nvPr/>
        </p:nvPicPr>
        <p:blipFill rotWithShape="1">
          <a:blip r:embed="rId4">
            <a:alphaModFix/>
          </a:blip>
          <a:srcRect r="80799"/>
          <a:stretch/>
        </p:blipFill>
        <p:spPr>
          <a:xfrm>
            <a:off x="484551" y="2376139"/>
            <a:ext cx="701537" cy="6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40"/>
          <p:cNvSpPr/>
          <p:nvPr/>
        </p:nvSpPr>
        <p:spPr>
          <a:xfrm>
            <a:off x="278196" y="4405200"/>
            <a:ext cx="5900058" cy="1664649"/>
          </a:xfrm>
          <a:prstGeom prst="roundRect">
            <a:avLst>
              <a:gd name="adj" fmla="val 14053"/>
            </a:avLst>
          </a:prstGeom>
          <a:solidFill>
            <a:srgbClr val="B3C6E7"/>
          </a:solidFill>
          <a:ln w="28575" cap="flat" cmpd="sng">
            <a:solidFill>
              <a:srgbClr val="D8E2F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40"/>
          <p:cNvSpPr/>
          <p:nvPr/>
        </p:nvSpPr>
        <p:spPr>
          <a:xfrm>
            <a:off x="169939" y="5509105"/>
            <a:ext cx="575310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 terminais | 4 Privatizações</a:t>
            </a:r>
            <a:endParaRPr/>
          </a:p>
        </p:txBody>
      </p:sp>
      <p:pic>
        <p:nvPicPr>
          <p:cNvPr id="601" name="Google Shape;601;p40"/>
          <p:cNvPicPr preferRelativeResize="0"/>
          <p:nvPr/>
        </p:nvPicPr>
        <p:blipFill rotWithShape="1">
          <a:blip r:embed="rId4">
            <a:alphaModFix/>
          </a:blip>
          <a:srcRect l="80934" r="-3014"/>
          <a:stretch/>
        </p:blipFill>
        <p:spPr>
          <a:xfrm>
            <a:off x="475046" y="4618962"/>
            <a:ext cx="806737" cy="6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40"/>
          <p:cNvSpPr/>
          <p:nvPr/>
        </p:nvSpPr>
        <p:spPr>
          <a:xfrm>
            <a:off x="703852" y="4466920"/>
            <a:ext cx="497934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Investimentos previstos: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R$ 6,71 Bi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Google Shape;607;p41"/>
          <p:cNvPicPr preferRelativeResize="0"/>
          <p:nvPr/>
        </p:nvPicPr>
        <p:blipFill rotWithShape="1">
          <a:blip r:embed="rId3">
            <a:alphaModFix/>
          </a:blip>
          <a:srcRect l="55057" t="32949" r="23938" b="22394"/>
          <a:stretch/>
        </p:blipFill>
        <p:spPr>
          <a:xfrm>
            <a:off x="-108186" y="-6502"/>
            <a:ext cx="1244376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41"/>
          <p:cNvSpPr/>
          <p:nvPr/>
        </p:nvSpPr>
        <p:spPr>
          <a:xfrm>
            <a:off x="121202" y="5061257"/>
            <a:ext cx="11664000" cy="1286882"/>
          </a:xfrm>
          <a:prstGeom prst="roundRect">
            <a:avLst>
              <a:gd name="adj" fmla="val 16667"/>
            </a:avLst>
          </a:prstGeom>
          <a:solidFill>
            <a:srgbClr val="D8E2F3"/>
          </a:soli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41"/>
          <p:cNvSpPr/>
          <p:nvPr/>
        </p:nvSpPr>
        <p:spPr>
          <a:xfrm>
            <a:off x="121202" y="3888816"/>
            <a:ext cx="11664000" cy="1085971"/>
          </a:xfrm>
          <a:prstGeom prst="roundRect">
            <a:avLst>
              <a:gd name="adj" fmla="val 16667"/>
            </a:avLst>
          </a:prstGeom>
          <a:solidFill>
            <a:srgbClr val="D8E2F3"/>
          </a:soli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0" name="Google Shape;610;p41"/>
          <p:cNvGrpSpPr/>
          <p:nvPr/>
        </p:nvGrpSpPr>
        <p:grpSpPr>
          <a:xfrm>
            <a:off x="1033065" y="1089025"/>
            <a:ext cx="10750970" cy="421063"/>
            <a:chOff x="3151" y="0"/>
            <a:chExt cx="10750970" cy="421063"/>
          </a:xfrm>
        </p:grpSpPr>
        <p:sp>
          <p:nvSpPr>
            <p:cNvPr id="611" name="Google Shape;611;p41"/>
            <p:cNvSpPr/>
            <p:nvPr/>
          </p:nvSpPr>
          <p:spPr>
            <a:xfrm>
              <a:off x="3151" y="0"/>
              <a:ext cx="3839632" cy="421063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1"/>
            <p:cNvSpPr txBox="1"/>
            <p:nvPr/>
          </p:nvSpPr>
          <p:spPr>
            <a:xfrm>
              <a:off x="213683" y="0"/>
              <a:ext cx="3418569" cy="4210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000" tIns="33325" rIns="33325" bIns="3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2020</a:t>
              </a:r>
              <a:endParaRPr/>
            </a:p>
          </p:txBody>
        </p:sp>
        <p:sp>
          <p:nvSpPr>
            <p:cNvPr id="613" name="Google Shape;613;p41"/>
            <p:cNvSpPr/>
            <p:nvPr/>
          </p:nvSpPr>
          <p:spPr>
            <a:xfrm>
              <a:off x="3458820" y="0"/>
              <a:ext cx="3839632" cy="421063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1"/>
            <p:cNvSpPr txBox="1"/>
            <p:nvPr/>
          </p:nvSpPr>
          <p:spPr>
            <a:xfrm>
              <a:off x="3669352" y="0"/>
              <a:ext cx="3418569" cy="4210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000" tIns="33325" rIns="33325" bIns="3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2021</a:t>
              </a:r>
              <a:endParaRPr/>
            </a:p>
          </p:txBody>
        </p:sp>
        <p:sp>
          <p:nvSpPr>
            <p:cNvPr id="615" name="Google Shape;615;p41"/>
            <p:cNvSpPr/>
            <p:nvPr/>
          </p:nvSpPr>
          <p:spPr>
            <a:xfrm>
              <a:off x="6914489" y="0"/>
              <a:ext cx="3839632" cy="421063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1"/>
            <p:cNvSpPr txBox="1"/>
            <p:nvPr/>
          </p:nvSpPr>
          <p:spPr>
            <a:xfrm>
              <a:off x="7125021" y="0"/>
              <a:ext cx="3418569" cy="4210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000" tIns="33325" rIns="33325" bIns="3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2022</a:t>
              </a:r>
              <a:endParaRPr/>
            </a:p>
          </p:txBody>
        </p:sp>
      </p:grpSp>
      <p:sp>
        <p:nvSpPr>
          <p:cNvPr id="617" name="Google Shape;617;p41"/>
          <p:cNvSpPr/>
          <p:nvPr/>
        </p:nvSpPr>
        <p:spPr>
          <a:xfrm>
            <a:off x="975351" y="5169555"/>
            <a:ext cx="3809591" cy="1080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pt-B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Concessão:</a:t>
            </a:r>
            <a:r>
              <a:rPr lang="pt-B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FIOL Ilhéus/Caetité (537 km)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Renovação:</a:t>
            </a:r>
            <a:r>
              <a:rPr lang="pt-BR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MRS (1.686 km), EFC (892 km), EFVM (895 km) e Rumo MP (1.989 km). 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 investimento cruzado em: </a:t>
            </a:r>
            <a:r>
              <a:rPr lang="pt-BR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FICO – Mara Rosa/Água Boa (383 km)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pt-B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6.382 km | Pelo menos R$ 42,89 Bi</a:t>
            </a:r>
            <a:endParaRPr/>
          </a:p>
        </p:txBody>
      </p:sp>
      <p:sp>
        <p:nvSpPr>
          <p:cNvPr id="618" name="Google Shape;618;p41"/>
          <p:cNvSpPr/>
          <p:nvPr/>
        </p:nvSpPr>
        <p:spPr>
          <a:xfrm>
            <a:off x="8184808" y="5160258"/>
            <a:ext cx="3635994" cy="1080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Renovação: </a:t>
            </a:r>
            <a:r>
              <a:rPr lang="pt-BR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FCA (7.215 km), Rumo </a:t>
            </a:r>
            <a:r>
              <a:rPr lang="pt-B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Malha Sul (7.265 km) e Malha Oeste (1.945 km)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pt-B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Concessões: </a:t>
            </a:r>
            <a:r>
              <a:rPr lang="pt-B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FIOL – Caetité/Barreiras/Figueirópolis (1.005 km)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None/>
            </a:pPr>
            <a:r>
              <a:rPr lang="pt-B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Pelo menos</a:t>
            </a:r>
            <a:r>
              <a:rPr lang="pt-BR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17.430 </a:t>
            </a:r>
            <a:r>
              <a:rPr lang="pt-B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km | Pelo menos R$ 8,1 Bi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41"/>
          <p:cNvSpPr/>
          <p:nvPr/>
        </p:nvSpPr>
        <p:spPr>
          <a:xfrm>
            <a:off x="8779096" y="3854273"/>
            <a:ext cx="283101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Concessões</a:t>
            </a:r>
            <a:r>
              <a:rPr lang="pt-BR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7.213 km Estudos (BNDES);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BR-040/DF/GO/MG (936,8);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BR-158/155/MT/PA (1.135 km); BR-135/316/MA(438 km)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9.722,8 km | Pelo menos R$ 53,6 Bi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41"/>
          <p:cNvSpPr/>
          <p:nvPr/>
        </p:nvSpPr>
        <p:spPr>
          <a:xfrm>
            <a:off x="4570857" y="3826737"/>
            <a:ext cx="401781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Concessões: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116/SP/RJ (Dutra) (598,5 km), 381/262/MG/ES(672km), 040/495/MG/RJ (Concer) (211 km),  BR-116/493/RJ/MG (CRT) (711km), </a:t>
            </a:r>
            <a:r>
              <a:rPr lang="pt-B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470/282/153/SC (502,10 km);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Rodovias do Paraná (4.114 km)</a:t>
            </a:r>
            <a:endParaRPr sz="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pt-B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Total: 6.808,6 km| Pelo menos R$ 79,40 Bi</a:t>
            </a:r>
            <a:endParaRPr sz="14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41"/>
          <p:cNvSpPr/>
          <p:nvPr/>
        </p:nvSpPr>
        <p:spPr>
          <a:xfrm>
            <a:off x="938155" y="3959124"/>
            <a:ext cx="339114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pt-B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Concessões: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BRs 101/SC(220,4 km) , </a:t>
            </a:r>
            <a:r>
              <a:rPr lang="pt-BR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153/080/414/GO/TO (850,7 km) 163/230/MT/PA (970km)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Total  2.041,1 km | Total R$ 13,75 Bi</a:t>
            </a:r>
            <a:endParaRPr sz="12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41"/>
          <p:cNvSpPr txBox="1"/>
          <p:nvPr/>
        </p:nvSpPr>
        <p:spPr>
          <a:xfrm>
            <a:off x="238496" y="189567"/>
            <a:ext cx="7741636" cy="777875"/>
          </a:xfrm>
          <a:prstGeom prst="rect">
            <a:avLst/>
          </a:prstGeom>
          <a:solidFill>
            <a:srgbClr val="20386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pt-BR" sz="3600" b="1" i="0" u="none" strike="noStrike" cap="smal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Pipeline</a:t>
            </a:r>
            <a:endParaRPr/>
          </a:p>
        </p:txBody>
      </p:sp>
      <p:sp>
        <p:nvSpPr>
          <p:cNvPr id="623" name="Google Shape;623;p41"/>
          <p:cNvSpPr/>
          <p:nvPr/>
        </p:nvSpPr>
        <p:spPr>
          <a:xfrm>
            <a:off x="121202" y="2754256"/>
            <a:ext cx="11664000" cy="1087200"/>
          </a:xfrm>
          <a:prstGeom prst="roundRect">
            <a:avLst>
              <a:gd name="adj" fmla="val 16667"/>
            </a:avLst>
          </a:prstGeom>
          <a:solidFill>
            <a:srgbClr val="D8E2F3"/>
          </a:soli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41"/>
          <p:cNvSpPr/>
          <p:nvPr/>
        </p:nvSpPr>
        <p:spPr>
          <a:xfrm>
            <a:off x="1014480" y="2786881"/>
            <a:ext cx="355436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pt-B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Arrendamentos: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Aratu/BA (2), Itaqui/MA (4), Santos/SP (2),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Maceió </a:t>
            </a:r>
            <a:r>
              <a:rPr lang="pt-BR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(1),</a:t>
            </a:r>
            <a:r>
              <a:rPr lang="pt-B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Paranaguá/PR(1</a:t>
            </a:r>
            <a:r>
              <a:rPr lang="pt-BR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),Santana/AP(1)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pt-B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Total 11 terminais | Pelo menos R$ 1,35 Bi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alibri"/>
              <a:buNone/>
            </a:pPr>
            <a:endParaRPr sz="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41"/>
          <p:cNvSpPr/>
          <p:nvPr/>
        </p:nvSpPr>
        <p:spPr>
          <a:xfrm>
            <a:off x="4519721" y="2749489"/>
            <a:ext cx="3665087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Arrendamentos: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Santos/SP (2), Maceió (3), Paranaguá/PR (2),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Vila do Conde (1), Areia Branca/RN (1), Mucuripe/CE(1)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Desestatização:</a:t>
            </a:r>
            <a:r>
              <a:rPr lang="pt-BR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CODESA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Total:  1 Porto e 10 terminais|</a:t>
            </a:r>
            <a:r>
              <a:rPr lang="pt-BR" sz="1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Pelo menos: R$ 3,28 Bi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41"/>
          <p:cNvSpPr/>
          <p:nvPr/>
        </p:nvSpPr>
        <p:spPr>
          <a:xfrm>
            <a:off x="121202" y="1582974"/>
            <a:ext cx="11664000" cy="1085971"/>
          </a:xfrm>
          <a:prstGeom prst="roundRect">
            <a:avLst>
              <a:gd name="adj" fmla="val 16667"/>
            </a:avLst>
          </a:prstGeom>
          <a:solidFill>
            <a:srgbClr val="D8E2F3"/>
          </a:soli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41"/>
          <p:cNvSpPr/>
          <p:nvPr/>
        </p:nvSpPr>
        <p:spPr>
          <a:xfrm>
            <a:off x="4353392" y="1626394"/>
            <a:ext cx="3732755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lang="pt-BR" sz="105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6ª Rodada de Concessões: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lang="pt-BR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BLOCOS SUL (9), NORTE I (7) e CENTRAL (6)</a:t>
            </a:r>
            <a:endParaRPr/>
          </a:p>
        </p:txBody>
      </p:sp>
      <p:sp>
        <p:nvSpPr>
          <p:cNvPr id="628" name="Google Shape;628;p41"/>
          <p:cNvSpPr/>
          <p:nvPr/>
        </p:nvSpPr>
        <p:spPr>
          <a:xfrm>
            <a:off x="8189201" y="1626394"/>
            <a:ext cx="3544474" cy="112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pt-B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7ª Rodada de Concessões: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pt-B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BLOCOS RJ-MG (7), NORTE II (7) e SP-MS (5)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Relicitação São Gonçalo do Amarante/RN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endParaRPr sz="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20 aeroportos | Pelo menos R$ 5,28 Bi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41"/>
          <p:cNvSpPr/>
          <p:nvPr/>
        </p:nvSpPr>
        <p:spPr>
          <a:xfrm>
            <a:off x="4607403" y="2091612"/>
            <a:ext cx="3353127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lang="pt-BR" sz="105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Alienações de participações da Infraero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lang="pt-BR" sz="105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  Guarulhos, Galeão, Confins, Brasília</a:t>
            </a:r>
            <a:endParaRPr/>
          </a:p>
        </p:txBody>
      </p:sp>
      <p:pic>
        <p:nvPicPr>
          <p:cNvPr id="630" name="Google Shape;630;p41"/>
          <p:cNvPicPr preferRelativeResize="0"/>
          <p:nvPr/>
        </p:nvPicPr>
        <p:blipFill rotWithShape="1">
          <a:blip r:embed="rId4">
            <a:alphaModFix/>
          </a:blip>
          <a:srcRect r="80799"/>
          <a:stretch/>
        </p:blipFill>
        <p:spPr>
          <a:xfrm>
            <a:off x="236617" y="1777766"/>
            <a:ext cx="701537" cy="67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41"/>
          <p:cNvPicPr preferRelativeResize="0"/>
          <p:nvPr/>
        </p:nvPicPr>
        <p:blipFill rotWithShape="1">
          <a:blip r:embed="rId4">
            <a:alphaModFix/>
          </a:blip>
          <a:srcRect l="25531" r="52388"/>
          <a:stretch/>
        </p:blipFill>
        <p:spPr>
          <a:xfrm>
            <a:off x="178340" y="4081935"/>
            <a:ext cx="806737" cy="67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41"/>
          <p:cNvPicPr preferRelativeResize="0"/>
          <p:nvPr/>
        </p:nvPicPr>
        <p:blipFill rotWithShape="1">
          <a:blip r:embed="rId4">
            <a:alphaModFix/>
          </a:blip>
          <a:srcRect l="51205" r="26714"/>
          <a:stretch/>
        </p:blipFill>
        <p:spPr>
          <a:xfrm>
            <a:off x="98070" y="5348262"/>
            <a:ext cx="806737" cy="67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41"/>
          <p:cNvPicPr preferRelativeResize="0"/>
          <p:nvPr/>
        </p:nvPicPr>
        <p:blipFill rotWithShape="1">
          <a:blip r:embed="rId4">
            <a:alphaModFix/>
          </a:blip>
          <a:srcRect l="80934" r="-3014"/>
          <a:stretch/>
        </p:blipFill>
        <p:spPr>
          <a:xfrm>
            <a:off x="232017" y="2950253"/>
            <a:ext cx="806737" cy="6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41"/>
          <p:cNvSpPr txBox="1"/>
          <p:nvPr/>
        </p:nvSpPr>
        <p:spPr>
          <a:xfrm>
            <a:off x="9406223" y="644414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2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41"/>
          <p:cNvSpPr/>
          <p:nvPr/>
        </p:nvSpPr>
        <p:spPr>
          <a:xfrm>
            <a:off x="8096574" y="2873785"/>
            <a:ext cx="402451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Desestatização:</a:t>
            </a:r>
            <a:r>
              <a:rPr lang="pt-B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São Sebastião</a:t>
            </a:r>
            <a:r>
              <a:rPr lang="pt-BR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/SP, </a:t>
            </a:r>
            <a:r>
              <a:rPr lang="pt-B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Portos Organizados de Santos/SP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 Itajaí/SC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Total 3 </a:t>
            </a:r>
            <a:r>
              <a:rPr lang="pt-BR" sz="1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Portos | Total R$ 2,07 Bi</a:t>
            </a: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41"/>
          <p:cNvSpPr/>
          <p:nvPr/>
        </p:nvSpPr>
        <p:spPr>
          <a:xfrm>
            <a:off x="4404919" y="1927074"/>
            <a:ext cx="3732755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lang="pt-BR" sz="105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Relicitação Viracopos/SP</a:t>
            </a:r>
            <a:endParaRPr/>
          </a:p>
        </p:txBody>
      </p:sp>
      <p:sp>
        <p:nvSpPr>
          <p:cNvPr id="637" name="Google Shape;637;p41"/>
          <p:cNvSpPr/>
          <p:nvPr/>
        </p:nvSpPr>
        <p:spPr>
          <a:xfrm>
            <a:off x="4922335" y="5183959"/>
            <a:ext cx="2946838" cy="109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Concessão: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Ferrogrão (933 km)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Total 933 km | Pelo menos R$ 8,4 Bi</a:t>
            </a:r>
            <a:endParaRPr/>
          </a:p>
        </p:txBody>
      </p:sp>
      <p:sp>
        <p:nvSpPr>
          <p:cNvPr id="638" name="Google Shape;638;p41"/>
          <p:cNvSpPr/>
          <p:nvPr/>
        </p:nvSpPr>
        <p:spPr>
          <a:xfrm>
            <a:off x="4430682" y="2412570"/>
            <a:ext cx="37327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pt-BR" sz="1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pt-B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otal  27 aeroportos | </a:t>
            </a:r>
            <a:r>
              <a:rPr lang="pt-BR" sz="1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Pelo menos</a:t>
            </a:r>
            <a:r>
              <a:rPr lang="pt-B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R$ 6,72 Bi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p42" descr="ASS_CONJUNTA_MINISTERIOS_GOV_FEDERA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69723" y="6447430"/>
            <a:ext cx="2112235" cy="476672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42"/>
          <p:cNvSpPr txBox="1">
            <a:spLocks noGrp="1"/>
          </p:cNvSpPr>
          <p:nvPr>
            <p:ph type="sldNum" idx="12"/>
          </p:nvPr>
        </p:nvSpPr>
        <p:spPr>
          <a:xfrm>
            <a:off x="9405482" y="652160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5" name="Google Shape;645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6788" y="117568"/>
            <a:ext cx="6925413" cy="6857995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42"/>
          <p:cNvSpPr/>
          <p:nvPr/>
        </p:nvSpPr>
        <p:spPr>
          <a:xfrm rot="3006641">
            <a:off x="7360066" y="4115870"/>
            <a:ext cx="1012359" cy="963517"/>
          </a:xfrm>
          <a:prstGeom prst="ellipse">
            <a:avLst/>
          </a:prstGeom>
          <a:solidFill>
            <a:schemeClr val="accent6">
              <a:alpha val="13725"/>
            </a:schemeClr>
          </a:solidFill>
          <a:ln w="9525" cap="flat" cmpd="sng">
            <a:solidFill>
              <a:schemeClr val="accent2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7475" tIns="33725" rIns="67475" bIns="33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42"/>
          <p:cNvSpPr/>
          <p:nvPr/>
        </p:nvSpPr>
        <p:spPr>
          <a:xfrm rot="3006641">
            <a:off x="9321170" y="5028313"/>
            <a:ext cx="294076" cy="289432"/>
          </a:xfrm>
          <a:prstGeom prst="ellipse">
            <a:avLst/>
          </a:prstGeom>
          <a:solidFill>
            <a:schemeClr val="accent6">
              <a:alpha val="13725"/>
            </a:schemeClr>
          </a:solidFill>
          <a:ln w="9525" cap="flat" cmpd="sng">
            <a:solidFill>
              <a:schemeClr val="accent2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7475" tIns="33725" rIns="67475" bIns="33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48" name="Google Shape;648;p42"/>
          <p:cNvCxnSpPr>
            <a:stCxn id="646" idx="7"/>
            <a:endCxn id="647" idx="3"/>
          </p:cNvCxnSpPr>
          <p:nvPr/>
        </p:nvCxnSpPr>
        <p:spPr>
          <a:xfrm>
            <a:off x="8357163" y="4653793"/>
            <a:ext cx="966000" cy="505200"/>
          </a:xfrm>
          <a:prstGeom prst="straightConnector1">
            <a:avLst/>
          </a:prstGeom>
          <a:solidFill>
            <a:schemeClr val="accent2">
              <a:alpha val="13725"/>
            </a:schemeClr>
          </a:solidFill>
          <a:ln w="9525" cap="flat" cmpd="sng">
            <a:solidFill>
              <a:schemeClr val="accent2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649" name="Google Shape;649;p42"/>
          <p:cNvSpPr/>
          <p:nvPr/>
        </p:nvSpPr>
        <p:spPr>
          <a:xfrm rot="3006641">
            <a:off x="7901257" y="847335"/>
            <a:ext cx="1372436" cy="1683121"/>
          </a:xfrm>
          <a:prstGeom prst="ellipse">
            <a:avLst/>
          </a:prstGeom>
          <a:solidFill>
            <a:schemeClr val="accent6">
              <a:alpha val="13725"/>
            </a:schemeClr>
          </a:solidFill>
          <a:ln w="9525" cap="flat" cmpd="sng">
            <a:solidFill>
              <a:schemeClr val="accent2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7475" tIns="33725" rIns="67475" bIns="33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42"/>
          <p:cNvSpPr/>
          <p:nvPr/>
        </p:nvSpPr>
        <p:spPr>
          <a:xfrm>
            <a:off x="7584773" y="5036646"/>
            <a:ext cx="1623319" cy="1671989"/>
          </a:xfrm>
          <a:prstGeom prst="ellipse">
            <a:avLst/>
          </a:prstGeom>
          <a:solidFill>
            <a:schemeClr val="accent1">
              <a:alpha val="13725"/>
            </a:schemeClr>
          </a:solidFill>
          <a:ln w="9525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7475" tIns="33725" rIns="67475" bIns="33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42"/>
          <p:cNvSpPr/>
          <p:nvPr/>
        </p:nvSpPr>
        <p:spPr>
          <a:xfrm rot="7437007">
            <a:off x="8240743" y="1919697"/>
            <a:ext cx="2889745" cy="1661292"/>
          </a:xfrm>
          <a:prstGeom prst="pie">
            <a:avLst>
              <a:gd name="adj1" fmla="val 21110982"/>
              <a:gd name="adj2" fmla="val 15153950"/>
            </a:avLst>
          </a:prstGeom>
          <a:solidFill>
            <a:schemeClr val="accent1">
              <a:alpha val="13725"/>
            </a:schemeClr>
          </a:solidFill>
          <a:ln w="9525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7475" tIns="33725" rIns="67475" bIns="33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42"/>
          <p:cNvSpPr/>
          <p:nvPr/>
        </p:nvSpPr>
        <p:spPr>
          <a:xfrm rot="3006641">
            <a:off x="5270929" y="165335"/>
            <a:ext cx="1938159" cy="3281220"/>
          </a:xfrm>
          <a:prstGeom prst="ellipse">
            <a:avLst/>
          </a:prstGeom>
          <a:solidFill>
            <a:schemeClr val="accent1">
              <a:alpha val="13725"/>
            </a:schemeClr>
          </a:solidFill>
          <a:ln w="9525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7475" tIns="33725" rIns="67475" bIns="33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42"/>
          <p:cNvSpPr/>
          <p:nvPr/>
        </p:nvSpPr>
        <p:spPr>
          <a:xfrm rot="3006641">
            <a:off x="8953169" y="3788399"/>
            <a:ext cx="1700268" cy="1239159"/>
          </a:xfrm>
          <a:prstGeom prst="ellipse">
            <a:avLst/>
          </a:prstGeom>
          <a:solidFill>
            <a:schemeClr val="accent6">
              <a:alpha val="13725"/>
            </a:schemeClr>
          </a:solidFill>
          <a:ln w="9525" cap="flat" cmpd="sng">
            <a:solidFill>
              <a:schemeClr val="accent2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7475" tIns="33725" rIns="67475" bIns="33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42"/>
          <p:cNvSpPr txBox="1"/>
          <p:nvPr/>
        </p:nvSpPr>
        <p:spPr>
          <a:xfrm>
            <a:off x="8860794" y="5112522"/>
            <a:ext cx="644528" cy="29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Campo de Marte</a:t>
            </a:r>
            <a:endParaRPr/>
          </a:p>
        </p:txBody>
      </p:sp>
      <p:sp>
        <p:nvSpPr>
          <p:cNvPr id="655" name="Google Shape;655;p42"/>
          <p:cNvSpPr txBox="1"/>
          <p:nvPr/>
        </p:nvSpPr>
        <p:spPr>
          <a:xfrm>
            <a:off x="8548248" y="2785733"/>
            <a:ext cx="630301" cy="29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Aliança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Tocantins</a:t>
            </a:r>
            <a:endParaRPr/>
          </a:p>
        </p:txBody>
      </p:sp>
      <p:grpSp>
        <p:nvGrpSpPr>
          <p:cNvPr id="656" name="Google Shape;656;p42"/>
          <p:cNvGrpSpPr/>
          <p:nvPr/>
        </p:nvGrpSpPr>
        <p:grpSpPr>
          <a:xfrm>
            <a:off x="5258177" y="675607"/>
            <a:ext cx="6163154" cy="5551112"/>
            <a:chOff x="2413422" y="418530"/>
            <a:chExt cx="4622366" cy="4163334"/>
          </a:xfrm>
        </p:grpSpPr>
        <p:sp>
          <p:nvSpPr>
            <p:cNvPr id="657" name="Google Shape;657;p42"/>
            <p:cNvSpPr txBox="1"/>
            <p:nvPr/>
          </p:nvSpPr>
          <p:spPr>
            <a:xfrm>
              <a:off x="3293448" y="2139844"/>
              <a:ext cx="215443" cy="130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533" b="1">
                  <a:solidFill>
                    <a:srgbClr val="BFBFBF"/>
                  </a:solidFill>
                  <a:latin typeface="Arial"/>
                  <a:ea typeface="Arial"/>
                  <a:cs typeface="Arial"/>
                  <a:sym typeface="Arial"/>
                </a:rPr>
                <a:t>RO</a:t>
              </a:r>
              <a:endParaRPr/>
            </a:p>
          </p:txBody>
        </p:sp>
        <p:sp>
          <p:nvSpPr>
            <p:cNvPr id="658" name="Google Shape;658;p42"/>
            <p:cNvSpPr txBox="1"/>
            <p:nvPr/>
          </p:nvSpPr>
          <p:spPr>
            <a:xfrm>
              <a:off x="3241948" y="1265734"/>
              <a:ext cx="321940" cy="130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533" b="1">
                  <a:solidFill>
                    <a:srgbClr val="BFBFBF"/>
                  </a:solidFill>
                  <a:latin typeface="Arial"/>
                  <a:ea typeface="Arial"/>
                  <a:cs typeface="Arial"/>
                  <a:sym typeface="Arial"/>
                </a:rPr>
                <a:t>AM</a:t>
              </a:r>
              <a:endParaRPr/>
            </a:p>
          </p:txBody>
        </p:sp>
        <p:grpSp>
          <p:nvGrpSpPr>
            <p:cNvPr id="659" name="Google Shape;659;p42"/>
            <p:cNvGrpSpPr/>
            <p:nvPr/>
          </p:nvGrpSpPr>
          <p:grpSpPr>
            <a:xfrm>
              <a:off x="2413422" y="418530"/>
              <a:ext cx="4622366" cy="4163334"/>
              <a:chOff x="2413422" y="418530"/>
              <a:chExt cx="4622366" cy="4163334"/>
            </a:xfrm>
          </p:grpSpPr>
          <p:sp>
            <p:nvSpPr>
              <p:cNvPr id="660" name="Google Shape;660;p42"/>
              <p:cNvSpPr txBox="1"/>
              <p:nvPr/>
            </p:nvSpPr>
            <p:spPr>
              <a:xfrm>
                <a:off x="4667302" y="1273854"/>
                <a:ext cx="209433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PA</a:t>
                </a:r>
                <a:endParaRPr/>
              </a:p>
            </p:txBody>
          </p:sp>
          <p:sp>
            <p:nvSpPr>
              <p:cNvPr id="661" name="Google Shape;661;p42"/>
              <p:cNvSpPr txBox="1"/>
              <p:nvPr/>
            </p:nvSpPr>
            <p:spPr>
              <a:xfrm>
                <a:off x="4754667" y="492412"/>
                <a:ext cx="209433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AP</a:t>
                </a:r>
                <a:endParaRPr/>
              </a:p>
            </p:txBody>
          </p:sp>
          <p:sp>
            <p:nvSpPr>
              <p:cNvPr id="662" name="Google Shape;662;p42"/>
              <p:cNvSpPr txBox="1"/>
              <p:nvPr/>
            </p:nvSpPr>
            <p:spPr>
              <a:xfrm>
                <a:off x="6708854" y="1627704"/>
                <a:ext cx="209433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PB</a:t>
                </a:r>
                <a:endParaRPr/>
              </a:p>
            </p:txBody>
          </p:sp>
          <p:sp>
            <p:nvSpPr>
              <p:cNvPr id="663" name="Google Shape;663;p42"/>
              <p:cNvSpPr txBox="1"/>
              <p:nvPr/>
            </p:nvSpPr>
            <p:spPr>
              <a:xfrm>
                <a:off x="6349726" y="1341979"/>
                <a:ext cx="209433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CE</a:t>
                </a:r>
                <a:endParaRPr/>
              </a:p>
            </p:txBody>
          </p:sp>
          <p:sp>
            <p:nvSpPr>
              <p:cNvPr id="664" name="Google Shape;664;p42"/>
              <p:cNvSpPr txBox="1"/>
              <p:nvPr/>
            </p:nvSpPr>
            <p:spPr>
              <a:xfrm>
                <a:off x="6540374" y="1766963"/>
                <a:ext cx="205825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PE</a:t>
                </a:r>
                <a:endParaRPr/>
              </a:p>
            </p:txBody>
          </p:sp>
          <p:sp>
            <p:nvSpPr>
              <p:cNvPr id="665" name="Google Shape;665;p42"/>
              <p:cNvSpPr txBox="1"/>
              <p:nvPr/>
            </p:nvSpPr>
            <p:spPr>
              <a:xfrm>
                <a:off x="6691417" y="1927672"/>
                <a:ext cx="321940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AL</a:t>
                </a:r>
                <a:endParaRPr/>
              </a:p>
            </p:txBody>
          </p:sp>
          <p:sp>
            <p:nvSpPr>
              <p:cNvPr id="666" name="Google Shape;666;p42"/>
              <p:cNvSpPr txBox="1"/>
              <p:nvPr/>
            </p:nvSpPr>
            <p:spPr>
              <a:xfrm>
                <a:off x="6595846" y="2014984"/>
                <a:ext cx="288032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SE</a:t>
                </a:r>
                <a:endParaRPr/>
              </a:p>
            </p:txBody>
          </p:sp>
          <p:sp>
            <p:nvSpPr>
              <p:cNvPr id="667" name="Google Shape;667;p42"/>
              <p:cNvSpPr txBox="1"/>
              <p:nvPr/>
            </p:nvSpPr>
            <p:spPr>
              <a:xfrm>
                <a:off x="6070504" y="2351392"/>
                <a:ext cx="213039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BA</a:t>
                </a:r>
                <a:endParaRPr/>
              </a:p>
            </p:txBody>
          </p:sp>
          <p:sp>
            <p:nvSpPr>
              <p:cNvPr id="668" name="Google Shape;668;p42"/>
              <p:cNvSpPr txBox="1"/>
              <p:nvPr/>
            </p:nvSpPr>
            <p:spPr>
              <a:xfrm>
                <a:off x="5666205" y="2947509"/>
                <a:ext cx="221455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MG</a:t>
                </a:r>
                <a:endParaRPr/>
              </a:p>
            </p:txBody>
          </p:sp>
          <p:sp>
            <p:nvSpPr>
              <p:cNvPr id="669" name="Google Shape;669;p42"/>
              <p:cNvSpPr txBox="1"/>
              <p:nvPr/>
            </p:nvSpPr>
            <p:spPr>
              <a:xfrm>
                <a:off x="6200701" y="3114328"/>
                <a:ext cx="205825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ES</a:t>
                </a:r>
                <a:endParaRPr/>
              </a:p>
            </p:txBody>
          </p:sp>
          <p:sp>
            <p:nvSpPr>
              <p:cNvPr id="670" name="Google Shape;670;p42"/>
              <p:cNvSpPr txBox="1"/>
              <p:nvPr/>
            </p:nvSpPr>
            <p:spPr>
              <a:xfrm>
                <a:off x="6030024" y="3446162"/>
                <a:ext cx="204624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RJ</a:t>
                </a:r>
                <a:endParaRPr/>
              </a:p>
            </p:txBody>
          </p:sp>
          <p:sp>
            <p:nvSpPr>
              <p:cNvPr id="671" name="Google Shape;671;p42"/>
              <p:cNvSpPr txBox="1"/>
              <p:nvPr/>
            </p:nvSpPr>
            <p:spPr>
              <a:xfrm>
                <a:off x="5148861" y="3538337"/>
                <a:ext cx="205825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SP</a:t>
                </a:r>
                <a:endParaRPr/>
              </a:p>
            </p:txBody>
          </p:sp>
          <p:sp>
            <p:nvSpPr>
              <p:cNvPr id="672" name="Google Shape;672;p42"/>
              <p:cNvSpPr txBox="1"/>
              <p:nvPr/>
            </p:nvSpPr>
            <p:spPr>
              <a:xfrm>
                <a:off x="4763989" y="3851672"/>
                <a:ext cx="209433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PR</a:t>
                </a:r>
                <a:endParaRPr/>
              </a:p>
            </p:txBody>
          </p:sp>
          <p:sp>
            <p:nvSpPr>
              <p:cNvPr id="673" name="Google Shape;673;p42"/>
              <p:cNvSpPr txBox="1"/>
              <p:nvPr/>
            </p:nvSpPr>
            <p:spPr>
              <a:xfrm>
                <a:off x="4860754" y="4146110"/>
                <a:ext cx="209433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SC</a:t>
                </a:r>
                <a:endParaRPr/>
              </a:p>
            </p:txBody>
          </p:sp>
          <p:sp>
            <p:nvSpPr>
              <p:cNvPr id="674" name="Google Shape;674;p42"/>
              <p:cNvSpPr txBox="1"/>
              <p:nvPr/>
            </p:nvSpPr>
            <p:spPr>
              <a:xfrm>
                <a:off x="4376143" y="2374702"/>
                <a:ext cx="213039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MT</a:t>
                </a:r>
                <a:endParaRPr/>
              </a:p>
            </p:txBody>
          </p:sp>
          <p:sp>
            <p:nvSpPr>
              <p:cNvPr id="675" name="Google Shape;675;p42"/>
              <p:cNvSpPr txBox="1"/>
              <p:nvPr/>
            </p:nvSpPr>
            <p:spPr>
              <a:xfrm>
                <a:off x="4960018" y="2681857"/>
                <a:ext cx="217848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GO</a:t>
                </a:r>
                <a:endParaRPr/>
              </a:p>
            </p:txBody>
          </p:sp>
          <p:sp>
            <p:nvSpPr>
              <p:cNvPr id="676" name="Google Shape;676;p42"/>
              <p:cNvSpPr txBox="1"/>
              <p:nvPr/>
            </p:nvSpPr>
            <p:spPr>
              <a:xfrm>
                <a:off x="5175812" y="1851670"/>
                <a:ext cx="209433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TO</a:t>
                </a:r>
                <a:endParaRPr/>
              </a:p>
            </p:txBody>
          </p:sp>
          <p:sp>
            <p:nvSpPr>
              <p:cNvPr id="677" name="Google Shape;677;p42"/>
              <p:cNvSpPr txBox="1"/>
              <p:nvPr/>
            </p:nvSpPr>
            <p:spPr>
              <a:xfrm>
                <a:off x="4423298" y="4451107"/>
                <a:ext cx="209433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RS</a:t>
                </a:r>
                <a:endParaRPr/>
              </a:p>
            </p:txBody>
          </p:sp>
          <p:sp>
            <p:nvSpPr>
              <p:cNvPr id="678" name="Google Shape;678;p42"/>
              <p:cNvSpPr txBox="1"/>
              <p:nvPr/>
            </p:nvSpPr>
            <p:spPr>
              <a:xfrm>
                <a:off x="6713848" y="1422450"/>
                <a:ext cx="321940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RN</a:t>
                </a:r>
                <a:endParaRPr/>
              </a:p>
            </p:txBody>
          </p:sp>
          <p:sp>
            <p:nvSpPr>
              <p:cNvPr id="679" name="Google Shape;679;p42"/>
              <p:cNvSpPr txBox="1"/>
              <p:nvPr/>
            </p:nvSpPr>
            <p:spPr>
              <a:xfrm>
                <a:off x="5608643" y="1335232"/>
                <a:ext cx="321940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MA</a:t>
                </a:r>
                <a:endParaRPr/>
              </a:p>
            </p:txBody>
          </p:sp>
          <p:sp>
            <p:nvSpPr>
              <p:cNvPr id="680" name="Google Shape;680;p42"/>
              <p:cNvSpPr txBox="1"/>
              <p:nvPr/>
            </p:nvSpPr>
            <p:spPr>
              <a:xfrm>
                <a:off x="5923832" y="1693605"/>
                <a:ext cx="321940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PI</a:t>
                </a:r>
                <a:endParaRPr/>
              </a:p>
            </p:txBody>
          </p:sp>
          <p:sp>
            <p:nvSpPr>
              <p:cNvPr id="681" name="Google Shape;681;p42"/>
              <p:cNvSpPr txBox="1"/>
              <p:nvPr/>
            </p:nvSpPr>
            <p:spPr>
              <a:xfrm>
                <a:off x="2413422" y="1841947"/>
                <a:ext cx="321940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AC</a:t>
                </a:r>
                <a:endParaRPr/>
              </a:p>
            </p:txBody>
          </p:sp>
          <p:sp>
            <p:nvSpPr>
              <p:cNvPr id="682" name="Google Shape;682;p42"/>
              <p:cNvSpPr txBox="1"/>
              <p:nvPr/>
            </p:nvSpPr>
            <p:spPr>
              <a:xfrm>
                <a:off x="3549825" y="418530"/>
                <a:ext cx="321940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RR</a:t>
                </a:r>
                <a:endParaRPr/>
              </a:p>
            </p:txBody>
          </p:sp>
          <p:sp>
            <p:nvSpPr>
              <p:cNvPr id="683" name="Google Shape;683;p42"/>
              <p:cNvSpPr txBox="1"/>
              <p:nvPr/>
            </p:nvSpPr>
            <p:spPr>
              <a:xfrm>
                <a:off x="4538092" y="3327847"/>
                <a:ext cx="321940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MS</a:t>
                </a:r>
                <a:endParaRPr/>
              </a:p>
            </p:txBody>
          </p:sp>
        </p:grpSp>
      </p:grpSp>
      <p:sp>
        <p:nvSpPr>
          <p:cNvPr id="684" name="Google Shape;684;p42"/>
          <p:cNvSpPr txBox="1"/>
          <p:nvPr/>
        </p:nvSpPr>
        <p:spPr>
          <a:xfrm>
            <a:off x="8581526" y="4288144"/>
            <a:ext cx="598241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Uberlândia </a:t>
            </a:r>
            <a:endParaRPr/>
          </a:p>
        </p:txBody>
      </p:sp>
      <p:sp>
        <p:nvSpPr>
          <p:cNvPr id="685" name="Google Shape;685;p42"/>
          <p:cNvSpPr txBox="1"/>
          <p:nvPr/>
        </p:nvSpPr>
        <p:spPr>
          <a:xfrm>
            <a:off x="9043398" y="5642054"/>
            <a:ext cx="599844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Navegantes</a:t>
            </a:r>
            <a:endParaRPr/>
          </a:p>
        </p:txBody>
      </p:sp>
      <p:sp>
        <p:nvSpPr>
          <p:cNvPr id="686" name="Google Shape;686;p42"/>
          <p:cNvSpPr txBox="1"/>
          <p:nvPr/>
        </p:nvSpPr>
        <p:spPr>
          <a:xfrm>
            <a:off x="5927747" y="2464160"/>
            <a:ext cx="609461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Porto Velho</a:t>
            </a:r>
            <a:endParaRPr/>
          </a:p>
        </p:txBody>
      </p:sp>
      <p:sp>
        <p:nvSpPr>
          <p:cNvPr id="687" name="Google Shape;687;p42"/>
          <p:cNvSpPr txBox="1"/>
          <p:nvPr/>
        </p:nvSpPr>
        <p:spPr>
          <a:xfrm>
            <a:off x="8849835" y="5366676"/>
            <a:ext cx="887417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Curitiba (2)</a:t>
            </a:r>
            <a:endParaRPr/>
          </a:p>
        </p:txBody>
      </p:sp>
      <p:sp>
        <p:nvSpPr>
          <p:cNvPr id="688" name="Google Shape;688;p42"/>
          <p:cNvSpPr txBox="1"/>
          <p:nvPr/>
        </p:nvSpPr>
        <p:spPr>
          <a:xfrm>
            <a:off x="7677286" y="5368815"/>
            <a:ext cx="417101" cy="29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Foz do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Iguaçu</a:t>
            </a:r>
            <a:endParaRPr/>
          </a:p>
        </p:txBody>
      </p:sp>
      <p:sp>
        <p:nvSpPr>
          <p:cNvPr id="689" name="Google Shape;689;p42"/>
          <p:cNvSpPr txBox="1"/>
          <p:nvPr/>
        </p:nvSpPr>
        <p:spPr>
          <a:xfrm>
            <a:off x="8285017" y="5121958"/>
            <a:ext cx="500458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Londrina</a:t>
            </a:r>
            <a:endParaRPr/>
          </a:p>
        </p:txBody>
      </p:sp>
      <p:sp>
        <p:nvSpPr>
          <p:cNvPr id="690" name="Google Shape;690;p42"/>
          <p:cNvSpPr txBox="1"/>
          <p:nvPr/>
        </p:nvSpPr>
        <p:spPr>
          <a:xfrm>
            <a:off x="9587136" y="3647673"/>
            <a:ext cx="458779" cy="29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Claros</a:t>
            </a:r>
            <a:endParaRPr/>
          </a:p>
        </p:txBody>
      </p:sp>
      <p:sp>
        <p:nvSpPr>
          <p:cNvPr id="691" name="Google Shape;691;p42"/>
          <p:cNvSpPr/>
          <p:nvPr/>
        </p:nvSpPr>
        <p:spPr>
          <a:xfrm>
            <a:off x="9996040" y="5031344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42"/>
          <p:cNvSpPr/>
          <p:nvPr/>
        </p:nvSpPr>
        <p:spPr>
          <a:xfrm>
            <a:off x="9399140" y="5148819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42"/>
          <p:cNvSpPr txBox="1"/>
          <p:nvPr/>
        </p:nvSpPr>
        <p:spPr>
          <a:xfrm>
            <a:off x="9105912" y="3732239"/>
            <a:ext cx="314669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" b="1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DF</a:t>
            </a:r>
            <a:endParaRPr/>
          </a:p>
        </p:txBody>
      </p:sp>
      <p:sp>
        <p:nvSpPr>
          <p:cNvPr id="694" name="Google Shape;694;p42"/>
          <p:cNvSpPr txBox="1"/>
          <p:nvPr/>
        </p:nvSpPr>
        <p:spPr>
          <a:xfrm>
            <a:off x="4858337" y="1660229"/>
            <a:ext cx="644141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Tabatinga</a:t>
            </a:r>
            <a:endParaRPr/>
          </a:p>
        </p:txBody>
      </p:sp>
      <p:sp>
        <p:nvSpPr>
          <p:cNvPr id="695" name="Google Shape;695;p42"/>
          <p:cNvSpPr txBox="1"/>
          <p:nvPr/>
        </p:nvSpPr>
        <p:spPr>
          <a:xfrm>
            <a:off x="4168091" y="2232465"/>
            <a:ext cx="846069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Cruzeiro do Sul</a:t>
            </a:r>
            <a:endParaRPr/>
          </a:p>
        </p:txBody>
      </p:sp>
      <p:sp>
        <p:nvSpPr>
          <p:cNvPr id="696" name="Google Shape;696;p42"/>
          <p:cNvSpPr txBox="1"/>
          <p:nvPr/>
        </p:nvSpPr>
        <p:spPr>
          <a:xfrm>
            <a:off x="5755591" y="2696014"/>
            <a:ext cx="846069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Rio Branco</a:t>
            </a:r>
            <a:endParaRPr/>
          </a:p>
        </p:txBody>
      </p:sp>
      <p:sp>
        <p:nvSpPr>
          <p:cNvPr id="697" name="Google Shape;697;p42"/>
          <p:cNvSpPr txBox="1"/>
          <p:nvPr/>
        </p:nvSpPr>
        <p:spPr>
          <a:xfrm>
            <a:off x="5958791" y="1543045"/>
            <a:ext cx="429253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Tefé</a:t>
            </a:r>
            <a:endParaRPr/>
          </a:p>
        </p:txBody>
      </p:sp>
      <p:sp>
        <p:nvSpPr>
          <p:cNvPr id="698" name="Google Shape;698;p42"/>
          <p:cNvSpPr txBox="1"/>
          <p:nvPr/>
        </p:nvSpPr>
        <p:spPr>
          <a:xfrm>
            <a:off x="6644562" y="1452433"/>
            <a:ext cx="557523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Manaus</a:t>
            </a:r>
            <a:endParaRPr/>
          </a:p>
        </p:txBody>
      </p:sp>
      <p:sp>
        <p:nvSpPr>
          <p:cNvPr id="699" name="Google Shape;699;p42"/>
          <p:cNvSpPr txBox="1"/>
          <p:nvPr/>
        </p:nvSpPr>
        <p:spPr>
          <a:xfrm>
            <a:off x="6958000" y="474226"/>
            <a:ext cx="626200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Boa Vista</a:t>
            </a:r>
            <a:endParaRPr/>
          </a:p>
        </p:txBody>
      </p:sp>
      <p:sp>
        <p:nvSpPr>
          <p:cNvPr id="700" name="Google Shape;700;p42"/>
          <p:cNvSpPr txBox="1"/>
          <p:nvPr/>
        </p:nvSpPr>
        <p:spPr>
          <a:xfrm>
            <a:off x="7649877" y="1294381"/>
            <a:ext cx="642741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Santarém</a:t>
            </a:r>
            <a:endParaRPr/>
          </a:p>
        </p:txBody>
      </p:sp>
      <p:sp>
        <p:nvSpPr>
          <p:cNvPr id="701" name="Google Shape;701;p42"/>
          <p:cNvSpPr txBox="1"/>
          <p:nvPr/>
        </p:nvSpPr>
        <p:spPr>
          <a:xfrm>
            <a:off x="8437338" y="1595127"/>
            <a:ext cx="617153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Altamira</a:t>
            </a:r>
            <a:endParaRPr/>
          </a:p>
        </p:txBody>
      </p:sp>
      <p:sp>
        <p:nvSpPr>
          <p:cNvPr id="702" name="Google Shape;702;p42"/>
          <p:cNvSpPr txBox="1"/>
          <p:nvPr/>
        </p:nvSpPr>
        <p:spPr>
          <a:xfrm>
            <a:off x="8520252" y="1888423"/>
            <a:ext cx="556872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Marabá</a:t>
            </a:r>
            <a:endParaRPr/>
          </a:p>
        </p:txBody>
      </p:sp>
      <p:sp>
        <p:nvSpPr>
          <p:cNvPr id="703" name="Google Shape;703;p42"/>
          <p:cNvSpPr txBox="1"/>
          <p:nvPr/>
        </p:nvSpPr>
        <p:spPr>
          <a:xfrm>
            <a:off x="8371932" y="2106823"/>
            <a:ext cx="541165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Carajás</a:t>
            </a:r>
            <a:endParaRPr/>
          </a:p>
        </p:txBody>
      </p:sp>
      <p:sp>
        <p:nvSpPr>
          <p:cNvPr id="704" name="Google Shape;704;p42"/>
          <p:cNvSpPr txBox="1"/>
          <p:nvPr/>
        </p:nvSpPr>
        <p:spPr>
          <a:xfrm>
            <a:off x="8985956" y="1145083"/>
            <a:ext cx="493551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Belém</a:t>
            </a:r>
            <a:endParaRPr/>
          </a:p>
        </p:txBody>
      </p:sp>
      <p:sp>
        <p:nvSpPr>
          <p:cNvPr id="705" name="Google Shape;705;p42"/>
          <p:cNvSpPr txBox="1"/>
          <p:nvPr/>
        </p:nvSpPr>
        <p:spPr>
          <a:xfrm>
            <a:off x="8969752" y="1423154"/>
            <a:ext cx="664015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Júlio César</a:t>
            </a:r>
            <a:endParaRPr/>
          </a:p>
        </p:txBody>
      </p:sp>
      <p:sp>
        <p:nvSpPr>
          <p:cNvPr id="706" name="Google Shape;706;p42"/>
          <p:cNvSpPr txBox="1"/>
          <p:nvPr/>
        </p:nvSpPr>
        <p:spPr>
          <a:xfrm>
            <a:off x="9723352" y="1358951"/>
            <a:ext cx="568688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São Luis</a:t>
            </a:r>
            <a:endParaRPr/>
          </a:p>
        </p:txBody>
      </p:sp>
      <p:sp>
        <p:nvSpPr>
          <p:cNvPr id="707" name="Google Shape;707;p42"/>
          <p:cNvSpPr txBox="1"/>
          <p:nvPr/>
        </p:nvSpPr>
        <p:spPr>
          <a:xfrm>
            <a:off x="9151579" y="2093613"/>
            <a:ext cx="658727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Imperatriz</a:t>
            </a:r>
            <a:endParaRPr/>
          </a:p>
        </p:txBody>
      </p:sp>
      <p:sp>
        <p:nvSpPr>
          <p:cNvPr id="708" name="Google Shape;708;p42"/>
          <p:cNvSpPr txBox="1"/>
          <p:nvPr/>
        </p:nvSpPr>
        <p:spPr>
          <a:xfrm>
            <a:off x="9620581" y="1782231"/>
            <a:ext cx="582837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Teresina</a:t>
            </a:r>
            <a:endParaRPr/>
          </a:p>
        </p:txBody>
      </p:sp>
      <p:sp>
        <p:nvSpPr>
          <p:cNvPr id="709" name="Google Shape;709;p42"/>
          <p:cNvSpPr txBox="1"/>
          <p:nvPr/>
        </p:nvSpPr>
        <p:spPr>
          <a:xfrm>
            <a:off x="8182764" y="942230"/>
            <a:ext cx="557523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Macapá</a:t>
            </a:r>
            <a:endParaRPr/>
          </a:p>
        </p:txBody>
      </p:sp>
      <p:sp>
        <p:nvSpPr>
          <p:cNvPr id="710" name="Google Shape;710;p42"/>
          <p:cNvSpPr txBox="1"/>
          <p:nvPr/>
        </p:nvSpPr>
        <p:spPr>
          <a:xfrm>
            <a:off x="9980228" y="2713277"/>
            <a:ext cx="605057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Petrolina</a:t>
            </a:r>
            <a:endParaRPr/>
          </a:p>
        </p:txBody>
      </p:sp>
      <p:sp>
        <p:nvSpPr>
          <p:cNvPr id="711" name="Google Shape;711;p42"/>
          <p:cNvSpPr txBox="1"/>
          <p:nvPr/>
        </p:nvSpPr>
        <p:spPr>
          <a:xfrm>
            <a:off x="9025781" y="2694083"/>
            <a:ext cx="605057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Palmas</a:t>
            </a:r>
            <a:endParaRPr/>
          </a:p>
        </p:txBody>
      </p:sp>
      <p:sp>
        <p:nvSpPr>
          <p:cNvPr id="712" name="Google Shape;712;p42"/>
          <p:cNvSpPr txBox="1"/>
          <p:nvPr/>
        </p:nvSpPr>
        <p:spPr>
          <a:xfrm>
            <a:off x="7011078" y="4213561"/>
            <a:ext cx="624793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Corumbá</a:t>
            </a:r>
            <a:endParaRPr/>
          </a:p>
        </p:txBody>
      </p:sp>
      <p:sp>
        <p:nvSpPr>
          <p:cNvPr id="713" name="Google Shape;713;p42"/>
          <p:cNvSpPr txBox="1"/>
          <p:nvPr/>
        </p:nvSpPr>
        <p:spPr>
          <a:xfrm>
            <a:off x="7271426" y="4556462"/>
            <a:ext cx="833579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Campo Grande</a:t>
            </a:r>
            <a:endParaRPr/>
          </a:p>
        </p:txBody>
      </p:sp>
      <p:sp>
        <p:nvSpPr>
          <p:cNvPr id="714" name="Google Shape;714;p42"/>
          <p:cNvSpPr txBox="1"/>
          <p:nvPr/>
        </p:nvSpPr>
        <p:spPr>
          <a:xfrm>
            <a:off x="7241988" y="4878529"/>
            <a:ext cx="683220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Ponta Porã</a:t>
            </a:r>
            <a:endParaRPr/>
          </a:p>
        </p:txBody>
      </p:sp>
      <p:sp>
        <p:nvSpPr>
          <p:cNvPr id="715" name="Google Shape;715;p42"/>
          <p:cNvSpPr txBox="1"/>
          <p:nvPr/>
        </p:nvSpPr>
        <p:spPr>
          <a:xfrm>
            <a:off x="7015905" y="6099998"/>
            <a:ext cx="702425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Uruguaiana</a:t>
            </a:r>
            <a:endParaRPr/>
          </a:p>
        </p:txBody>
      </p:sp>
      <p:sp>
        <p:nvSpPr>
          <p:cNvPr id="716" name="Google Shape;716;p42"/>
          <p:cNvSpPr txBox="1"/>
          <p:nvPr/>
        </p:nvSpPr>
        <p:spPr>
          <a:xfrm>
            <a:off x="7728392" y="6436545"/>
            <a:ext cx="439643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Bagé</a:t>
            </a:r>
            <a:endParaRPr/>
          </a:p>
        </p:txBody>
      </p:sp>
      <p:sp>
        <p:nvSpPr>
          <p:cNvPr id="717" name="Google Shape;717;p42"/>
          <p:cNvSpPr txBox="1"/>
          <p:nvPr/>
        </p:nvSpPr>
        <p:spPr>
          <a:xfrm>
            <a:off x="8417259" y="6509858"/>
            <a:ext cx="544373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Pelotas</a:t>
            </a:r>
            <a:endParaRPr/>
          </a:p>
        </p:txBody>
      </p:sp>
      <p:sp>
        <p:nvSpPr>
          <p:cNvPr id="718" name="Google Shape;718;p42"/>
          <p:cNvSpPr txBox="1"/>
          <p:nvPr/>
        </p:nvSpPr>
        <p:spPr>
          <a:xfrm>
            <a:off x="8801177" y="4909322"/>
            <a:ext cx="644528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Viracopos</a:t>
            </a:r>
            <a:endParaRPr/>
          </a:p>
        </p:txBody>
      </p:sp>
      <p:sp>
        <p:nvSpPr>
          <p:cNvPr id="719" name="Google Shape;719;p42"/>
          <p:cNvSpPr txBox="1"/>
          <p:nvPr/>
        </p:nvSpPr>
        <p:spPr>
          <a:xfrm>
            <a:off x="9359020" y="4976351"/>
            <a:ext cx="648381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Guarulhos</a:t>
            </a:r>
            <a:endParaRPr/>
          </a:p>
        </p:txBody>
      </p:sp>
      <p:sp>
        <p:nvSpPr>
          <p:cNvPr id="720" name="Google Shape;720;p42"/>
          <p:cNvSpPr txBox="1"/>
          <p:nvPr/>
        </p:nvSpPr>
        <p:spPr>
          <a:xfrm>
            <a:off x="9036363" y="5508267"/>
            <a:ext cx="648381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Joinville</a:t>
            </a:r>
            <a:endParaRPr/>
          </a:p>
        </p:txBody>
      </p:sp>
      <p:sp>
        <p:nvSpPr>
          <p:cNvPr id="721" name="Google Shape;721;p42"/>
          <p:cNvSpPr txBox="1"/>
          <p:nvPr/>
        </p:nvSpPr>
        <p:spPr>
          <a:xfrm>
            <a:off x="9447922" y="4321002"/>
            <a:ext cx="557372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Confins</a:t>
            </a:r>
            <a:endParaRPr/>
          </a:p>
        </p:txBody>
      </p:sp>
      <p:sp>
        <p:nvSpPr>
          <p:cNvPr id="722" name="Google Shape;722;p42"/>
          <p:cNvSpPr txBox="1"/>
          <p:nvPr/>
        </p:nvSpPr>
        <p:spPr>
          <a:xfrm>
            <a:off x="9899703" y="4431955"/>
            <a:ext cx="813055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BH/Pampulha</a:t>
            </a:r>
            <a:endParaRPr/>
          </a:p>
        </p:txBody>
      </p:sp>
      <p:sp>
        <p:nvSpPr>
          <p:cNvPr id="723" name="Google Shape;723;p42"/>
          <p:cNvSpPr txBox="1"/>
          <p:nvPr/>
        </p:nvSpPr>
        <p:spPr>
          <a:xfrm>
            <a:off x="8514047" y="3823525"/>
            <a:ext cx="605057" cy="205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33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Goiânia</a:t>
            </a:r>
            <a:endParaRPr/>
          </a:p>
        </p:txBody>
      </p:sp>
      <p:sp>
        <p:nvSpPr>
          <p:cNvPr id="724" name="Google Shape;724;p42"/>
          <p:cNvSpPr txBox="1"/>
          <p:nvPr/>
        </p:nvSpPr>
        <p:spPr>
          <a:xfrm>
            <a:off x="8706871" y="4476924"/>
            <a:ext cx="490840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Uberaba</a:t>
            </a:r>
            <a:endParaRPr/>
          </a:p>
        </p:txBody>
      </p:sp>
      <p:sp>
        <p:nvSpPr>
          <p:cNvPr id="725" name="Google Shape;725;p42"/>
          <p:cNvSpPr txBox="1"/>
          <p:nvPr/>
        </p:nvSpPr>
        <p:spPr>
          <a:xfrm>
            <a:off x="9157055" y="3797008"/>
            <a:ext cx="605057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Brasília</a:t>
            </a:r>
            <a:endParaRPr/>
          </a:p>
        </p:txBody>
      </p:sp>
      <p:sp>
        <p:nvSpPr>
          <p:cNvPr id="726" name="Google Shape;726;p42"/>
          <p:cNvSpPr/>
          <p:nvPr/>
        </p:nvSpPr>
        <p:spPr>
          <a:xfrm>
            <a:off x="4885795" y="2361927"/>
            <a:ext cx="147724" cy="148784"/>
          </a:xfrm>
          <a:custGeom>
            <a:avLst/>
            <a:gdLst/>
            <a:ahLst/>
            <a:cxnLst/>
            <a:rect l="l" t="t" r="r" b="b"/>
            <a:pathLst>
              <a:path w="7893" h="7938" extrusionOk="0">
                <a:moveTo>
                  <a:pt x="3969" y="7938"/>
                </a:moveTo>
                <a:lnTo>
                  <a:pt x="3935" y="7938"/>
                </a:lnTo>
                <a:lnTo>
                  <a:pt x="3719" y="7563"/>
                </a:lnTo>
                <a:lnTo>
                  <a:pt x="2320" y="7859"/>
                </a:lnTo>
                <a:lnTo>
                  <a:pt x="2150" y="7301"/>
                </a:lnTo>
                <a:lnTo>
                  <a:pt x="3378" y="6562"/>
                </a:lnTo>
                <a:lnTo>
                  <a:pt x="3378" y="4538"/>
                </a:lnTo>
                <a:lnTo>
                  <a:pt x="91" y="5084"/>
                </a:lnTo>
                <a:cubicBezTo>
                  <a:pt x="31" y="4962"/>
                  <a:pt x="0" y="4822"/>
                  <a:pt x="0" y="4663"/>
                </a:cubicBezTo>
                <a:lnTo>
                  <a:pt x="0" y="4572"/>
                </a:lnTo>
                <a:cubicBezTo>
                  <a:pt x="8" y="4337"/>
                  <a:pt x="171" y="4155"/>
                  <a:pt x="489" y="4026"/>
                </a:cubicBezTo>
                <a:lnTo>
                  <a:pt x="3344" y="2968"/>
                </a:lnTo>
                <a:lnTo>
                  <a:pt x="3344" y="1445"/>
                </a:lnTo>
                <a:cubicBezTo>
                  <a:pt x="3344" y="846"/>
                  <a:pt x="3552" y="364"/>
                  <a:pt x="3969" y="0"/>
                </a:cubicBezTo>
                <a:cubicBezTo>
                  <a:pt x="4356" y="364"/>
                  <a:pt x="4549" y="846"/>
                  <a:pt x="4549" y="1445"/>
                </a:cubicBezTo>
                <a:lnTo>
                  <a:pt x="4549" y="2968"/>
                </a:lnTo>
                <a:cubicBezTo>
                  <a:pt x="5421" y="3287"/>
                  <a:pt x="6090" y="3533"/>
                  <a:pt x="6556" y="3708"/>
                </a:cubicBezTo>
                <a:cubicBezTo>
                  <a:pt x="7023" y="3882"/>
                  <a:pt x="7305" y="3988"/>
                  <a:pt x="7404" y="4026"/>
                </a:cubicBezTo>
                <a:cubicBezTo>
                  <a:pt x="7722" y="4155"/>
                  <a:pt x="7885" y="4337"/>
                  <a:pt x="7893" y="4572"/>
                </a:cubicBezTo>
                <a:lnTo>
                  <a:pt x="7893" y="4663"/>
                </a:lnTo>
                <a:cubicBezTo>
                  <a:pt x="7893" y="4822"/>
                  <a:pt x="7862" y="4962"/>
                  <a:pt x="7802" y="5084"/>
                </a:cubicBezTo>
                <a:lnTo>
                  <a:pt x="4515" y="4538"/>
                </a:lnTo>
                <a:lnTo>
                  <a:pt x="4515" y="6562"/>
                </a:lnTo>
                <a:lnTo>
                  <a:pt x="5743" y="7301"/>
                </a:lnTo>
                <a:lnTo>
                  <a:pt x="5573" y="7859"/>
                </a:lnTo>
                <a:lnTo>
                  <a:pt x="4174" y="7563"/>
                </a:lnTo>
                <a:lnTo>
                  <a:pt x="3969" y="79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42"/>
          <p:cNvSpPr/>
          <p:nvPr/>
        </p:nvSpPr>
        <p:spPr>
          <a:xfrm>
            <a:off x="5368395" y="1790427"/>
            <a:ext cx="147724" cy="148784"/>
          </a:xfrm>
          <a:custGeom>
            <a:avLst/>
            <a:gdLst/>
            <a:ahLst/>
            <a:cxnLst/>
            <a:rect l="l" t="t" r="r" b="b"/>
            <a:pathLst>
              <a:path w="7893" h="7938" extrusionOk="0">
                <a:moveTo>
                  <a:pt x="3969" y="7938"/>
                </a:moveTo>
                <a:lnTo>
                  <a:pt x="3935" y="7938"/>
                </a:lnTo>
                <a:lnTo>
                  <a:pt x="3719" y="7563"/>
                </a:lnTo>
                <a:lnTo>
                  <a:pt x="2320" y="7859"/>
                </a:lnTo>
                <a:lnTo>
                  <a:pt x="2150" y="7301"/>
                </a:lnTo>
                <a:lnTo>
                  <a:pt x="3378" y="6562"/>
                </a:lnTo>
                <a:lnTo>
                  <a:pt x="3378" y="4538"/>
                </a:lnTo>
                <a:lnTo>
                  <a:pt x="91" y="5084"/>
                </a:lnTo>
                <a:cubicBezTo>
                  <a:pt x="31" y="4962"/>
                  <a:pt x="0" y="4822"/>
                  <a:pt x="0" y="4663"/>
                </a:cubicBezTo>
                <a:lnTo>
                  <a:pt x="0" y="4572"/>
                </a:lnTo>
                <a:cubicBezTo>
                  <a:pt x="8" y="4337"/>
                  <a:pt x="171" y="4155"/>
                  <a:pt x="489" y="4026"/>
                </a:cubicBezTo>
                <a:lnTo>
                  <a:pt x="3344" y="2968"/>
                </a:lnTo>
                <a:lnTo>
                  <a:pt x="3344" y="1445"/>
                </a:lnTo>
                <a:cubicBezTo>
                  <a:pt x="3344" y="846"/>
                  <a:pt x="3552" y="364"/>
                  <a:pt x="3969" y="0"/>
                </a:cubicBezTo>
                <a:cubicBezTo>
                  <a:pt x="4356" y="364"/>
                  <a:pt x="4549" y="846"/>
                  <a:pt x="4549" y="1445"/>
                </a:cubicBezTo>
                <a:lnTo>
                  <a:pt x="4549" y="2968"/>
                </a:lnTo>
                <a:cubicBezTo>
                  <a:pt x="5421" y="3287"/>
                  <a:pt x="6090" y="3533"/>
                  <a:pt x="6556" y="3708"/>
                </a:cubicBezTo>
                <a:cubicBezTo>
                  <a:pt x="7023" y="3882"/>
                  <a:pt x="7305" y="3988"/>
                  <a:pt x="7404" y="4026"/>
                </a:cubicBezTo>
                <a:cubicBezTo>
                  <a:pt x="7722" y="4155"/>
                  <a:pt x="7885" y="4337"/>
                  <a:pt x="7893" y="4572"/>
                </a:cubicBezTo>
                <a:lnTo>
                  <a:pt x="7893" y="4663"/>
                </a:lnTo>
                <a:cubicBezTo>
                  <a:pt x="7893" y="4822"/>
                  <a:pt x="7862" y="4962"/>
                  <a:pt x="7802" y="5084"/>
                </a:cubicBezTo>
                <a:lnTo>
                  <a:pt x="4515" y="4538"/>
                </a:lnTo>
                <a:lnTo>
                  <a:pt x="4515" y="6562"/>
                </a:lnTo>
                <a:lnTo>
                  <a:pt x="5743" y="7301"/>
                </a:lnTo>
                <a:lnTo>
                  <a:pt x="5573" y="7859"/>
                </a:lnTo>
                <a:lnTo>
                  <a:pt x="4174" y="7563"/>
                </a:lnTo>
                <a:lnTo>
                  <a:pt x="3969" y="79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42"/>
          <p:cNvSpPr/>
          <p:nvPr/>
        </p:nvSpPr>
        <p:spPr>
          <a:xfrm>
            <a:off x="5717644" y="2749276"/>
            <a:ext cx="147724" cy="148784"/>
          </a:xfrm>
          <a:custGeom>
            <a:avLst/>
            <a:gdLst/>
            <a:ahLst/>
            <a:cxnLst/>
            <a:rect l="l" t="t" r="r" b="b"/>
            <a:pathLst>
              <a:path w="7893" h="7938" extrusionOk="0">
                <a:moveTo>
                  <a:pt x="3969" y="7938"/>
                </a:moveTo>
                <a:lnTo>
                  <a:pt x="3935" y="7938"/>
                </a:lnTo>
                <a:lnTo>
                  <a:pt x="3719" y="7563"/>
                </a:lnTo>
                <a:lnTo>
                  <a:pt x="2320" y="7859"/>
                </a:lnTo>
                <a:lnTo>
                  <a:pt x="2150" y="7301"/>
                </a:lnTo>
                <a:lnTo>
                  <a:pt x="3378" y="6562"/>
                </a:lnTo>
                <a:lnTo>
                  <a:pt x="3378" y="4538"/>
                </a:lnTo>
                <a:lnTo>
                  <a:pt x="91" y="5084"/>
                </a:lnTo>
                <a:cubicBezTo>
                  <a:pt x="31" y="4962"/>
                  <a:pt x="0" y="4822"/>
                  <a:pt x="0" y="4663"/>
                </a:cubicBezTo>
                <a:lnTo>
                  <a:pt x="0" y="4572"/>
                </a:lnTo>
                <a:cubicBezTo>
                  <a:pt x="8" y="4337"/>
                  <a:pt x="171" y="4155"/>
                  <a:pt x="489" y="4026"/>
                </a:cubicBezTo>
                <a:lnTo>
                  <a:pt x="3344" y="2968"/>
                </a:lnTo>
                <a:lnTo>
                  <a:pt x="3344" y="1445"/>
                </a:lnTo>
                <a:cubicBezTo>
                  <a:pt x="3344" y="846"/>
                  <a:pt x="3552" y="364"/>
                  <a:pt x="3969" y="0"/>
                </a:cubicBezTo>
                <a:cubicBezTo>
                  <a:pt x="4356" y="364"/>
                  <a:pt x="4549" y="846"/>
                  <a:pt x="4549" y="1445"/>
                </a:cubicBezTo>
                <a:lnTo>
                  <a:pt x="4549" y="2968"/>
                </a:lnTo>
                <a:cubicBezTo>
                  <a:pt x="5421" y="3287"/>
                  <a:pt x="6090" y="3533"/>
                  <a:pt x="6556" y="3708"/>
                </a:cubicBezTo>
                <a:cubicBezTo>
                  <a:pt x="7023" y="3882"/>
                  <a:pt x="7305" y="3988"/>
                  <a:pt x="7404" y="4026"/>
                </a:cubicBezTo>
                <a:cubicBezTo>
                  <a:pt x="7722" y="4155"/>
                  <a:pt x="7885" y="4337"/>
                  <a:pt x="7893" y="4572"/>
                </a:cubicBezTo>
                <a:lnTo>
                  <a:pt x="7893" y="4663"/>
                </a:lnTo>
                <a:cubicBezTo>
                  <a:pt x="7893" y="4822"/>
                  <a:pt x="7862" y="4962"/>
                  <a:pt x="7802" y="5084"/>
                </a:cubicBezTo>
                <a:lnTo>
                  <a:pt x="4515" y="4538"/>
                </a:lnTo>
                <a:lnTo>
                  <a:pt x="4515" y="6562"/>
                </a:lnTo>
                <a:lnTo>
                  <a:pt x="5743" y="7301"/>
                </a:lnTo>
                <a:lnTo>
                  <a:pt x="5573" y="7859"/>
                </a:lnTo>
                <a:lnTo>
                  <a:pt x="4174" y="7563"/>
                </a:lnTo>
                <a:lnTo>
                  <a:pt x="3969" y="79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42"/>
          <p:cNvSpPr/>
          <p:nvPr/>
        </p:nvSpPr>
        <p:spPr>
          <a:xfrm>
            <a:off x="6400270" y="2552426"/>
            <a:ext cx="147724" cy="148784"/>
          </a:xfrm>
          <a:custGeom>
            <a:avLst/>
            <a:gdLst/>
            <a:ahLst/>
            <a:cxnLst/>
            <a:rect l="l" t="t" r="r" b="b"/>
            <a:pathLst>
              <a:path w="7893" h="7938" extrusionOk="0">
                <a:moveTo>
                  <a:pt x="3969" y="7938"/>
                </a:moveTo>
                <a:lnTo>
                  <a:pt x="3935" y="7938"/>
                </a:lnTo>
                <a:lnTo>
                  <a:pt x="3719" y="7563"/>
                </a:lnTo>
                <a:lnTo>
                  <a:pt x="2320" y="7859"/>
                </a:lnTo>
                <a:lnTo>
                  <a:pt x="2150" y="7301"/>
                </a:lnTo>
                <a:lnTo>
                  <a:pt x="3378" y="6562"/>
                </a:lnTo>
                <a:lnTo>
                  <a:pt x="3378" y="4538"/>
                </a:lnTo>
                <a:lnTo>
                  <a:pt x="91" y="5084"/>
                </a:lnTo>
                <a:cubicBezTo>
                  <a:pt x="31" y="4962"/>
                  <a:pt x="0" y="4822"/>
                  <a:pt x="0" y="4663"/>
                </a:cubicBezTo>
                <a:lnTo>
                  <a:pt x="0" y="4572"/>
                </a:lnTo>
                <a:cubicBezTo>
                  <a:pt x="8" y="4337"/>
                  <a:pt x="171" y="4155"/>
                  <a:pt x="489" y="4026"/>
                </a:cubicBezTo>
                <a:lnTo>
                  <a:pt x="3344" y="2968"/>
                </a:lnTo>
                <a:lnTo>
                  <a:pt x="3344" y="1445"/>
                </a:lnTo>
                <a:cubicBezTo>
                  <a:pt x="3344" y="846"/>
                  <a:pt x="3552" y="364"/>
                  <a:pt x="3969" y="0"/>
                </a:cubicBezTo>
                <a:cubicBezTo>
                  <a:pt x="4356" y="364"/>
                  <a:pt x="4549" y="846"/>
                  <a:pt x="4549" y="1445"/>
                </a:cubicBezTo>
                <a:lnTo>
                  <a:pt x="4549" y="2968"/>
                </a:lnTo>
                <a:cubicBezTo>
                  <a:pt x="5421" y="3287"/>
                  <a:pt x="6090" y="3533"/>
                  <a:pt x="6556" y="3708"/>
                </a:cubicBezTo>
                <a:cubicBezTo>
                  <a:pt x="7023" y="3882"/>
                  <a:pt x="7305" y="3988"/>
                  <a:pt x="7404" y="4026"/>
                </a:cubicBezTo>
                <a:cubicBezTo>
                  <a:pt x="7722" y="4155"/>
                  <a:pt x="7885" y="4337"/>
                  <a:pt x="7893" y="4572"/>
                </a:cubicBezTo>
                <a:lnTo>
                  <a:pt x="7893" y="4663"/>
                </a:lnTo>
                <a:cubicBezTo>
                  <a:pt x="7893" y="4822"/>
                  <a:pt x="7862" y="4962"/>
                  <a:pt x="7802" y="5084"/>
                </a:cubicBezTo>
                <a:lnTo>
                  <a:pt x="4515" y="4538"/>
                </a:lnTo>
                <a:lnTo>
                  <a:pt x="4515" y="6562"/>
                </a:lnTo>
                <a:lnTo>
                  <a:pt x="5743" y="7301"/>
                </a:lnTo>
                <a:lnTo>
                  <a:pt x="5573" y="7859"/>
                </a:lnTo>
                <a:lnTo>
                  <a:pt x="4174" y="7563"/>
                </a:lnTo>
                <a:lnTo>
                  <a:pt x="3969" y="79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42"/>
          <p:cNvSpPr/>
          <p:nvPr/>
        </p:nvSpPr>
        <p:spPr>
          <a:xfrm>
            <a:off x="6266920" y="1641202"/>
            <a:ext cx="147724" cy="148784"/>
          </a:xfrm>
          <a:custGeom>
            <a:avLst/>
            <a:gdLst/>
            <a:ahLst/>
            <a:cxnLst/>
            <a:rect l="l" t="t" r="r" b="b"/>
            <a:pathLst>
              <a:path w="7893" h="7938" extrusionOk="0">
                <a:moveTo>
                  <a:pt x="3969" y="7938"/>
                </a:moveTo>
                <a:lnTo>
                  <a:pt x="3935" y="7938"/>
                </a:lnTo>
                <a:lnTo>
                  <a:pt x="3719" y="7563"/>
                </a:lnTo>
                <a:lnTo>
                  <a:pt x="2320" y="7859"/>
                </a:lnTo>
                <a:lnTo>
                  <a:pt x="2150" y="7301"/>
                </a:lnTo>
                <a:lnTo>
                  <a:pt x="3378" y="6562"/>
                </a:lnTo>
                <a:lnTo>
                  <a:pt x="3378" y="4538"/>
                </a:lnTo>
                <a:lnTo>
                  <a:pt x="91" y="5084"/>
                </a:lnTo>
                <a:cubicBezTo>
                  <a:pt x="31" y="4962"/>
                  <a:pt x="0" y="4822"/>
                  <a:pt x="0" y="4663"/>
                </a:cubicBezTo>
                <a:lnTo>
                  <a:pt x="0" y="4572"/>
                </a:lnTo>
                <a:cubicBezTo>
                  <a:pt x="8" y="4337"/>
                  <a:pt x="171" y="4155"/>
                  <a:pt x="489" y="4026"/>
                </a:cubicBezTo>
                <a:lnTo>
                  <a:pt x="3344" y="2968"/>
                </a:lnTo>
                <a:lnTo>
                  <a:pt x="3344" y="1445"/>
                </a:lnTo>
                <a:cubicBezTo>
                  <a:pt x="3344" y="846"/>
                  <a:pt x="3552" y="364"/>
                  <a:pt x="3969" y="0"/>
                </a:cubicBezTo>
                <a:cubicBezTo>
                  <a:pt x="4356" y="364"/>
                  <a:pt x="4549" y="846"/>
                  <a:pt x="4549" y="1445"/>
                </a:cubicBezTo>
                <a:lnTo>
                  <a:pt x="4549" y="2968"/>
                </a:lnTo>
                <a:cubicBezTo>
                  <a:pt x="5421" y="3287"/>
                  <a:pt x="6090" y="3533"/>
                  <a:pt x="6556" y="3708"/>
                </a:cubicBezTo>
                <a:cubicBezTo>
                  <a:pt x="7023" y="3882"/>
                  <a:pt x="7305" y="3988"/>
                  <a:pt x="7404" y="4026"/>
                </a:cubicBezTo>
                <a:cubicBezTo>
                  <a:pt x="7722" y="4155"/>
                  <a:pt x="7885" y="4337"/>
                  <a:pt x="7893" y="4572"/>
                </a:cubicBezTo>
                <a:lnTo>
                  <a:pt x="7893" y="4663"/>
                </a:lnTo>
                <a:cubicBezTo>
                  <a:pt x="7893" y="4822"/>
                  <a:pt x="7862" y="4962"/>
                  <a:pt x="7802" y="5084"/>
                </a:cubicBezTo>
                <a:lnTo>
                  <a:pt x="4515" y="4538"/>
                </a:lnTo>
                <a:lnTo>
                  <a:pt x="4515" y="6562"/>
                </a:lnTo>
                <a:lnTo>
                  <a:pt x="5743" y="7301"/>
                </a:lnTo>
                <a:lnTo>
                  <a:pt x="5573" y="7859"/>
                </a:lnTo>
                <a:lnTo>
                  <a:pt x="4174" y="7563"/>
                </a:lnTo>
                <a:lnTo>
                  <a:pt x="3969" y="79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42"/>
          <p:cNvSpPr/>
          <p:nvPr/>
        </p:nvSpPr>
        <p:spPr>
          <a:xfrm>
            <a:off x="7060671" y="1580878"/>
            <a:ext cx="147724" cy="148784"/>
          </a:xfrm>
          <a:custGeom>
            <a:avLst/>
            <a:gdLst/>
            <a:ahLst/>
            <a:cxnLst/>
            <a:rect l="l" t="t" r="r" b="b"/>
            <a:pathLst>
              <a:path w="7893" h="7938" extrusionOk="0">
                <a:moveTo>
                  <a:pt x="3969" y="7938"/>
                </a:moveTo>
                <a:lnTo>
                  <a:pt x="3935" y="7938"/>
                </a:lnTo>
                <a:lnTo>
                  <a:pt x="3719" y="7563"/>
                </a:lnTo>
                <a:lnTo>
                  <a:pt x="2320" y="7859"/>
                </a:lnTo>
                <a:lnTo>
                  <a:pt x="2150" y="7301"/>
                </a:lnTo>
                <a:lnTo>
                  <a:pt x="3378" y="6562"/>
                </a:lnTo>
                <a:lnTo>
                  <a:pt x="3378" y="4538"/>
                </a:lnTo>
                <a:lnTo>
                  <a:pt x="91" y="5084"/>
                </a:lnTo>
                <a:cubicBezTo>
                  <a:pt x="31" y="4962"/>
                  <a:pt x="0" y="4822"/>
                  <a:pt x="0" y="4663"/>
                </a:cubicBezTo>
                <a:lnTo>
                  <a:pt x="0" y="4572"/>
                </a:lnTo>
                <a:cubicBezTo>
                  <a:pt x="8" y="4337"/>
                  <a:pt x="171" y="4155"/>
                  <a:pt x="489" y="4026"/>
                </a:cubicBezTo>
                <a:lnTo>
                  <a:pt x="3344" y="2968"/>
                </a:lnTo>
                <a:lnTo>
                  <a:pt x="3344" y="1445"/>
                </a:lnTo>
                <a:cubicBezTo>
                  <a:pt x="3344" y="846"/>
                  <a:pt x="3552" y="364"/>
                  <a:pt x="3969" y="0"/>
                </a:cubicBezTo>
                <a:cubicBezTo>
                  <a:pt x="4356" y="364"/>
                  <a:pt x="4549" y="846"/>
                  <a:pt x="4549" y="1445"/>
                </a:cubicBezTo>
                <a:lnTo>
                  <a:pt x="4549" y="2968"/>
                </a:lnTo>
                <a:cubicBezTo>
                  <a:pt x="5421" y="3287"/>
                  <a:pt x="6090" y="3533"/>
                  <a:pt x="6556" y="3708"/>
                </a:cubicBezTo>
                <a:cubicBezTo>
                  <a:pt x="7023" y="3882"/>
                  <a:pt x="7305" y="3988"/>
                  <a:pt x="7404" y="4026"/>
                </a:cubicBezTo>
                <a:cubicBezTo>
                  <a:pt x="7722" y="4155"/>
                  <a:pt x="7885" y="4337"/>
                  <a:pt x="7893" y="4572"/>
                </a:cubicBezTo>
                <a:lnTo>
                  <a:pt x="7893" y="4663"/>
                </a:lnTo>
                <a:cubicBezTo>
                  <a:pt x="7893" y="4822"/>
                  <a:pt x="7862" y="4962"/>
                  <a:pt x="7802" y="5084"/>
                </a:cubicBezTo>
                <a:lnTo>
                  <a:pt x="4515" y="4538"/>
                </a:lnTo>
                <a:lnTo>
                  <a:pt x="4515" y="6562"/>
                </a:lnTo>
                <a:lnTo>
                  <a:pt x="5743" y="7301"/>
                </a:lnTo>
                <a:lnTo>
                  <a:pt x="5573" y="7859"/>
                </a:lnTo>
                <a:lnTo>
                  <a:pt x="4174" y="7563"/>
                </a:lnTo>
                <a:lnTo>
                  <a:pt x="3969" y="79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42"/>
          <p:cNvSpPr/>
          <p:nvPr/>
        </p:nvSpPr>
        <p:spPr>
          <a:xfrm>
            <a:off x="7962371" y="1476103"/>
            <a:ext cx="147724" cy="148784"/>
          </a:xfrm>
          <a:custGeom>
            <a:avLst/>
            <a:gdLst/>
            <a:ahLst/>
            <a:cxnLst/>
            <a:rect l="l" t="t" r="r" b="b"/>
            <a:pathLst>
              <a:path w="7893" h="7938" extrusionOk="0">
                <a:moveTo>
                  <a:pt x="3969" y="7938"/>
                </a:moveTo>
                <a:lnTo>
                  <a:pt x="3935" y="7938"/>
                </a:lnTo>
                <a:lnTo>
                  <a:pt x="3719" y="7563"/>
                </a:lnTo>
                <a:lnTo>
                  <a:pt x="2320" y="7859"/>
                </a:lnTo>
                <a:lnTo>
                  <a:pt x="2150" y="7301"/>
                </a:lnTo>
                <a:lnTo>
                  <a:pt x="3378" y="6562"/>
                </a:lnTo>
                <a:lnTo>
                  <a:pt x="3378" y="4538"/>
                </a:lnTo>
                <a:lnTo>
                  <a:pt x="91" y="5084"/>
                </a:lnTo>
                <a:cubicBezTo>
                  <a:pt x="31" y="4962"/>
                  <a:pt x="0" y="4822"/>
                  <a:pt x="0" y="4663"/>
                </a:cubicBezTo>
                <a:lnTo>
                  <a:pt x="0" y="4572"/>
                </a:lnTo>
                <a:cubicBezTo>
                  <a:pt x="8" y="4337"/>
                  <a:pt x="171" y="4155"/>
                  <a:pt x="489" y="4026"/>
                </a:cubicBezTo>
                <a:lnTo>
                  <a:pt x="3344" y="2968"/>
                </a:lnTo>
                <a:lnTo>
                  <a:pt x="3344" y="1445"/>
                </a:lnTo>
                <a:cubicBezTo>
                  <a:pt x="3344" y="846"/>
                  <a:pt x="3552" y="364"/>
                  <a:pt x="3969" y="0"/>
                </a:cubicBezTo>
                <a:cubicBezTo>
                  <a:pt x="4356" y="364"/>
                  <a:pt x="4549" y="846"/>
                  <a:pt x="4549" y="1445"/>
                </a:cubicBezTo>
                <a:lnTo>
                  <a:pt x="4549" y="2968"/>
                </a:lnTo>
                <a:cubicBezTo>
                  <a:pt x="5421" y="3287"/>
                  <a:pt x="6090" y="3533"/>
                  <a:pt x="6556" y="3708"/>
                </a:cubicBezTo>
                <a:cubicBezTo>
                  <a:pt x="7023" y="3882"/>
                  <a:pt x="7305" y="3988"/>
                  <a:pt x="7404" y="4026"/>
                </a:cubicBezTo>
                <a:cubicBezTo>
                  <a:pt x="7722" y="4155"/>
                  <a:pt x="7885" y="4337"/>
                  <a:pt x="7893" y="4572"/>
                </a:cubicBezTo>
                <a:lnTo>
                  <a:pt x="7893" y="4663"/>
                </a:lnTo>
                <a:cubicBezTo>
                  <a:pt x="7893" y="4822"/>
                  <a:pt x="7862" y="4962"/>
                  <a:pt x="7802" y="5084"/>
                </a:cubicBezTo>
                <a:lnTo>
                  <a:pt x="4515" y="4538"/>
                </a:lnTo>
                <a:lnTo>
                  <a:pt x="4515" y="6562"/>
                </a:lnTo>
                <a:lnTo>
                  <a:pt x="5743" y="7301"/>
                </a:lnTo>
                <a:lnTo>
                  <a:pt x="5573" y="7859"/>
                </a:lnTo>
                <a:lnTo>
                  <a:pt x="4174" y="7563"/>
                </a:lnTo>
                <a:lnTo>
                  <a:pt x="3969" y="7938"/>
                </a:lnTo>
                <a:close/>
              </a:path>
            </a:pathLst>
          </a:custGeom>
          <a:solidFill>
            <a:srgbClr val="E69800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42"/>
          <p:cNvSpPr/>
          <p:nvPr/>
        </p:nvSpPr>
        <p:spPr>
          <a:xfrm>
            <a:off x="8400522" y="1618978"/>
            <a:ext cx="147724" cy="148784"/>
          </a:xfrm>
          <a:custGeom>
            <a:avLst/>
            <a:gdLst/>
            <a:ahLst/>
            <a:cxnLst/>
            <a:rect l="l" t="t" r="r" b="b"/>
            <a:pathLst>
              <a:path w="7893" h="7938" extrusionOk="0">
                <a:moveTo>
                  <a:pt x="3969" y="7938"/>
                </a:moveTo>
                <a:lnTo>
                  <a:pt x="3935" y="7938"/>
                </a:lnTo>
                <a:lnTo>
                  <a:pt x="3719" y="7563"/>
                </a:lnTo>
                <a:lnTo>
                  <a:pt x="2320" y="7859"/>
                </a:lnTo>
                <a:lnTo>
                  <a:pt x="2150" y="7301"/>
                </a:lnTo>
                <a:lnTo>
                  <a:pt x="3378" y="6562"/>
                </a:lnTo>
                <a:lnTo>
                  <a:pt x="3378" y="4538"/>
                </a:lnTo>
                <a:lnTo>
                  <a:pt x="91" y="5084"/>
                </a:lnTo>
                <a:cubicBezTo>
                  <a:pt x="31" y="4962"/>
                  <a:pt x="0" y="4822"/>
                  <a:pt x="0" y="4663"/>
                </a:cubicBezTo>
                <a:lnTo>
                  <a:pt x="0" y="4572"/>
                </a:lnTo>
                <a:cubicBezTo>
                  <a:pt x="8" y="4337"/>
                  <a:pt x="171" y="4155"/>
                  <a:pt x="489" y="4026"/>
                </a:cubicBezTo>
                <a:lnTo>
                  <a:pt x="3344" y="2968"/>
                </a:lnTo>
                <a:lnTo>
                  <a:pt x="3344" y="1445"/>
                </a:lnTo>
                <a:cubicBezTo>
                  <a:pt x="3344" y="846"/>
                  <a:pt x="3552" y="364"/>
                  <a:pt x="3969" y="0"/>
                </a:cubicBezTo>
                <a:cubicBezTo>
                  <a:pt x="4356" y="364"/>
                  <a:pt x="4549" y="846"/>
                  <a:pt x="4549" y="1445"/>
                </a:cubicBezTo>
                <a:lnTo>
                  <a:pt x="4549" y="2968"/>
                </a:lnTo>
                <a:cubicBezTo>
                  <a:pt x="5421" y="3287"/>
                  <a:pt x="6090" y="3533"/>
                  <a:pt x="6556" y="3708"/>
                </a:cubicBezTo>
                <a:cubicBezTo>
                  <a:pt x="7023" y="3882"/>
                  <a:pt x="7305" y="3988"/>
                  <a:pt x="7404" y="4026"/>
                </a:cubicBezTo>
                <a:cubicBezTo>
                  <a:pt x="7722" y="4155"/>
                  <a:pt x="7885" y="4337"/>
                  <a:pt x="7893" y="4572"/>
                </a:cubicBezTo>
                <a:lnTo>
                  <a:pt x="7893" y="4663"/>
                </a:lnTo>
                <a:cubicBezTo>
                  <a:pt x="7893" y="4822"/>
                  <a:pt x="7862" y="4962"/>
                  <a:pt x="7802" y="5084"/>
                </a:cubicBezTo>
                <a:lnTo>
                  <a:pt x="4515" y="4538"/>
                </a:lnTo>
                <a:lnTo>
                  <a:pt x="4515" y="6562"/>
                </a:lnTo>
                <a:lnTo>
                  <a:pt x="5743" y="7301"/>
                </a:lnTo>
                <a:lnTo>
                  <a:pt x="5573" y="7859"/>
                </a:lnTo>
                <a:lnTo>
                  <a:pt x="4174" y="7563"/>
                </a:lnTo>
                <a:lnTo>
                  <a:pt x="3969" y="7938"/>
                </a:lnTo>
                <a:close/>
              </a:path>
            </a:pathLst>
          </a:custGeom>
          <a:solidFill>
            <a:srgbClr val="E69800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42"/>
          <p:cNvSpPr/>
          <p:nvPr/>
        </p:nvSpPr>
        <p:spPr>
          <a:xfrm>
            <a:off x="8597371" y="1050652"/>
            <a:ext cx="147724" cy="148784"/>
          </a:xfrm>
          <a:custGeom>
            <a:avLst/>
            <a:gdLst/>
            <a:ahLst/>
            <a:cxnLst/>
            <a:rect l="l" t="t" r="r" b="b"/>
            <a:pathLst>
              <a:path w="7893" h="7938" extrusionOk="0">
                <a:moveTo>
                  <a:pt x="3969" y="7938"/>
                </a:moveTo>
                <a:lnTo>
                  <a:pt x="3935" y="7938"/>
                </a:lnTo>
                <a:lnTo>
                  <a:pt x="3719" y="7563"/>
                </a:lnTo>
                <a:lnTo>
                  <a:pt x="2320" y="7859"/>
                </a:lnTo>
                <a:lnTo>
                  <a:pt x="2150" y="7301"/>
                </a:lnTo>
                <a:lnTo>
                  <a:pt x="3378" y="6562"/>
                </a:lnTo>
                <a:lnTo>
                  <a:pt x="3378" y="4538"/>
                </a:lnTo>
                <a:lnTo>
                  <a:pt x="91" y="5084"/>
                </a:lnTo>
                <a:cubicBezTo>
                  <a:pt x="31" y="4962"/>
                  <a:pt x="0" y="4822"/>
                  <a:pt x="0" y="4663"/>
                </a:cubicBezTo>
                <a:lnTo>
                  <a:pt x="0" y="4572"/>
                </a:lnTo>
                <a:cubicBezTo>
                  <a:pt x="8" y="4337"/>
                  <a:pt x="171" y="4155"/>
                  <a:pt x="489" y="4026"/>
                </a:cubicBezTo>
                <a:lnTo>
                  <a:pt x="3344" y="2968"/>
                </a:lnTo>
                <a:lnTo>
                  <a:pt x="3344" y="1445"/>
                </a:lnTo>
                <a:cubicBezTo>
                  <a:pt x="3344" y="846"/>
                  <a:pt x="3552" y="364"/>
                  <a:pt x="3969" y="0"/>
                </a:cubicBezTo>
                <a:cubicBezTo>
                  <a:pt x="4356" y="364"/>
                  <a:pt x="4549" y="846"/>
                  <a:pt x="4549" y="1445"/>
                </a:cubicBezTo>
                <a:lnTo>
                  <a:pt x="4549" y="2968"/>
                </a:lnTo>
                <a:cubicBezTo>
                  <a:pt x="5421" y="3287"/>
                  <a:pt x="6090" y="3533"/>
                  <a:pt x="6556" y="3708"/>
                </a:cubicBezTo>
                <a:cubicBezTo>
                  <a:pt x="7023" y="3882"/>
                  <a:pt x="7305" y="3988"/>
                  <a:pt x="7404" y="4026"/>
                </a:cubicBezTo>
                <a:cubicBezTo>
                  <a:pt x="7722" y="4155"/>
                  <a:pt x="7885" y="4337"/>
                  <a:pt x="7893" y="4572"/>
                </a:cubicBezTo>
                <a:lnTo>
                  <a:pt x="7893" y="4663"/>
                </a:lnTo>
                <a:cubicBezTo>
                  <a:pt x="7893" y="4822"/>
                  <a:pt x="7862" y="4962"/>
                  <a:pt x="7802" y="5084"/>
                </a:cubicBezTo>
                <a:lnTo>
                  <a:pt x="4515" y="4538"/>
                </a:lnTo>
                <a:lnTo>
                  <a:pt x="4515" y="6562"/>
                </a:lnTo>
                <a:lnTo>
                  <a:pt x="5743" y="7301"/>
                </a:lnTo>
                <a:lnTo>
                  <a:pt x="5573" y="7859"/>
                </a:lnTo>
                <a:lnTo>
                  <a:pt x="4174" y="7563"/>
                </a:lnTo>
                <a:lnTo>
                  <a:pt x="3969" y="7938"/>
                </a:lnTo>
                <a:close/>
              </a:path>
            </a:pathLst>
          </a:custGeom>
          <a:solidFill>
            <a:srgbClr val="E69800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42"/>
          <p:cNvSpPr/>
          <p:nvPr/>
        </p:nvSpPr>
        <p:spPr>
          <a:xfrm>
            <a:off x="9038696" y="1295127"/>
            <a:ext cx="147724" cy="148784"/>
          </a:xfrm>
          <a:custGeom>
            <a:avLst/>
            <a:gdLst/>
            <a:ahLst/>
            <a:cxnLst/>
            <a:rect l="l" t="t" r="r" b="b"/>
            <a:pathLst>
              <a:path w="7893" h="7938" extrusionOk="0">
                <a:moveTo>
                  <a:pt x="3969" y="7938"/>
                </a:moveTo>
                <a:lnTo>
                  <a:pt x="3935" y="7938"/>
                </a:lnTo>
                <a:lnTo>
                  <a:pt x="3719" y="7563"/>
                </a:lnTo>
                <a:lnTo>
                  <a:pt x="2320" y="7859"/>
                </a:lnTo>
                <a:lnTo>
                  <a:pt x="2150" y="7301"/>
                </a:lnTo>
                <a:lnTo>
                  <a:pt x="3378" y="6562"/>
                </a:lnTo>
                <a:lnTo>
                  <a:pt x="3378" y="4538"/>
                </a:lnTo>
                <a:lnTo>
                  <a:pt x="91" y="5084"/>
                </a:lnTo>
                <a:cubicBezTo>
                  <a:pt x="31" y="4962"/>
                  <a:pt x="0" y="4822"/>
                  <a:pt x="0" y="4663"/>
                </a:cubicBezTo>
                <a:lnTo>
                  <a:pt x="0" y="4572"/>
                </a:lnTo>
                <a:cubicBezTo>
                  <a:pt x="8" y="4337"/>
                  <a:pt x="171" y="4155"/>
                  <a:pt x="489" y="4026"/>
                </a:cubicBezTo>
                <a:lnTo>
                  <a:pt x="3344" y="2968"/>
                </a:lnTo>
                <a:lnTo>
                  <a:pt x="3344" y="1445"/>
                </a:lnTo>
                <a:cubicBezTo>
                  <a:pt x="3344" y="846"/>
                  <a:pt x="3552" y="364"/>
                  <a:pt x="3969" y="0"/>
                </a:cubicBezTo>
                <a:cubicBezTo>
                  <a:pt x="4356" y="364"/>
                  <a:pt x="4549" y="846"/>
                  <a:pt x="4549" y="1445"/>
                </a:cubicBezTo>
                <a:lnTo>
                  <a:pt x="4549" y="2968"/>
                </a:lnTo>
                <a:cubicBezTo>
                  <a:pt x="5421" y="3287"/>
                  <a:pt x="6090" y="3533"/>
                  <a:pt x="6556" y="3708"/>
                </a:cubicBezTo>
                <a:cubicBezTo>
                  <a:pt x="7023" y="3882"/>
                  <a:pt x="7305" y="3988"/>
                  <a:pt x="7404" y="4026"/>
                </a:cubicBezTo>
                <a:cubicBezTo>
                  <a:pt x="7722" y="4155"/>
                  <a:pt x="7885" y="4337"/>
                  <a:pt x="7893" y="4572"/>
                </a:cubicBezTo>
                <a:lnTo>
                  <a:pt x="7893" y="4663"/>
                </a:lnTo>
                <a:cubicBezTo>
                  <a:pt x="7893" y="4822"/>
                  <a:pt x="7862" y="4962"/>
                  <a:pt x="7802" y="5084"/>
                </a:cubicBezTo>
                <a:lnTo>
                  <a:pt x="4515" y="4538"/>
                </a:lnTo>
                <a:lnTo>
                  <a:pt x="4515" y="6562"/>
                </a:lnTo>
                <a:lnTo>
                  <a:pt x="5743" y="7301"/>
                </a:lnTo>
                <a:lnTo>
                  <a:pt x="5573" y="7859"/>
                </a:lnTo>
                <a:lnTo>
                  <a:pt x="4174" y="7563"/>
                </a:lnTo>
                <a:lnTo>
                  <a:pt x="3969" y="7938"/>
                </a:lnTo>
                <a:close/>
              </a:path>
            </a:pathLst>
          </a:custGeom>
          <a:solidFill>
            <a:srgbClr val="E69800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42"/>
          <p:cNvSpPr/>
          <p:nvPr/>
        </p:nvSpPr>
        <p:spPr>
          <a:xfrm>
            <a:off x="9108547" y="1339576"/>
            <a:ext cx="147724" cy="148784"/>
          </a:xfrm>
          <a:custGeom>
            <a:avLst/>
            <a:gdLst/>
            <a:ahLst/>
            <a:cxnLst/>
            <a:rect l="l" t="t" r="r" b="b"/>
            <a:pathLst>
              <a:path w="7893" h="7938" extrusionOk="0">
                <a:moveTo>
                  <a:pt x="3969" y="7938"/>
                </a:moveTo>
                <a:lnTo>
                  <a:pt x="3935" y="7938"/>
                </a:lnTo>
                <a:lnTo>
                  <a:pt x="3719" y="7563"/>
                </a:lnTo>
                <a:lnTo>
                  <a:pt x="2320" y="7859"/>
                </a:lnTo>
                <a:lnTo>
                  <a:pt x="2150" y="7301"/>
                </a:lnTo>
                <a:lnTo>
                  <a:pt x="3378" y="6562"/>
                </a:lnTo>
                <a:lnTo>
                  <a:pt x="3378" y="4538"/>
                </a:lnTo>
                <a:lnTo>
                  <a:pt x="91" y="5084"/>
                </a:lnTo>
                <a:cubicBezTo>
                  <a:pt x="31" y="4962"/>
                  <a:pt x="0" y="4822"/>
                  <a:pt x="0" y="4663"/>
                </a:cubicBezTo>
                <a:lnTo>
                  <a:pt x="0" y="4572"/>
                </a:lnTo>
                <a:cubicBezTo>
                  <a:pt x="8" y="4337"/>
                  <a:pt x="171" y="4155"/>
                  <a:pt x="489" y="4026"/>
                </a:cubicBezTo>
                <a:lnTo>
                  <a:pt x="3344" y="2968"/>
                </a:lnTo>
                <a:lnTo>
                  <a:pt x="3344" y="1445"/>
                </a:lnTo>
                <a:cubicBezTo>
                  <a:pt x="3344" y="846"/>
                  <a:pt x="3552" y="364"/>
                  <a:pt x="3969" y="0"/>
                </a:cubicBezTo>
                <a:cubicBezTo>
                  <a:pt x="4356" y="364"/>
                  <a:pt x="4549" y="846"/>
                  <a:pt x="4549" y="1445"/>
                </a:cubicBezTo>
                <a:lnTo>
                  <a:pt x="4549" y="2968"/>
                </a:lnTo>
                <a:cubicBezTo>
                  <a:pt x="5421" y="3287"/>
                  <a:pt x="6090" y="3533"/>
                  <a:pt x="6556" y="3708"/>
                </a:cubicBezTo>
                <a:cubicBezTo>
                  <a:pt x="7023" y="3882"/>
                  <a:pt x="7305" y="3988"/>
                  <a:pt x="7404" y="4026"/>
                </a:cubicBezTo>
                <a:cubicBezTo>
                  <a:pt x="7722" y="4155"/>
                  <a:pt x="7885" y="4337"/>
                  <a:pt x="7893" y="4572"/>
                </a:cubicBezTo>
                <a:lnTo>
                  <a:pt x="7893" y="4663"/>
                </a:lnTo>
                <a:cubicBezTo>
                  <a:pt x="7893" y="4822"/>
                  <a:pt x="7862" y="4962"/>
                  <a:pt x="7802" y="5084"/>
                </a:cubicBezTo>
                <a:lnTo>
                  <a:pt x="4515" y="4538"/>
                </a:lnTo>
                <a:lnTo>
                  <a:pt x="4515" y="6562"/>
                </a:lnTo>
                <a:lnTo>
                  <a:pt x="5743" y="7301"/>
                </a:lnTo>
                <a:lnTo>
                  <a:pt x="5573" y="7859"/>
                </a:lnTo>
                <a:lnTo>
                  <a:pt x="4174" y="7563"/>
                </a:lnTo>
                <a:lnTo>
                  <a:pt x="3969" y="7938"/>
                </a:lnTo>
                <a:close/>
              </a:path>
            </a:pathLst>
          </a:custGeom>
          <a:solidFill>
            <a:srgbClr val="E69800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42"/>
          <p:cNvSpPr/>
          <p:nvPr/>
        </p:nvSpPr>
        <p:spPr>
          <a:xfrm>
            <a:off x="8933922" y="1984100"/>
            <a:ext cx="147724" cy="148784"/>
          </a:xfrm>
          <a:custGeom>
            <a:avLst/>
            <a:gdLst/>
            <a:ahLst/>
            <a:cxnLst/>
            <a:rect l="l" t="t" r="r" b="b"/>
            <a:pathLst>
              <a:path w="7893" h="7938" extrusionOk="0">
                <a:moveTo>
                  <a:pt x="3969" y="7938"/>
                </a:moveTo>
                <a:lnTo>
                  <a:pt x="3935" y="7938"/>
                </a:lnTo>
                <a:lnTo>
                  <a:pt x="3719" y="7563"/>
                </a:lnTo>
                <a:lnTo>
                  <a:pt x="2320" y="7859"/>
                </a:lnTo>
                <a:lnTo>
                  <a:pt x="2150" y="7301"/>
                </a:lnTo>
                <a:lnTo>
                  <a:pt x="3378" y="6562"/>
                </a:lnTo>
                <a:lnTo>
                  <a:pt x="3378" y="4538"/>
                </a:lnTo>
                <a:lnTo>
                  <a:pt x="91" y="5084"/>
                </a:lnTo>
                <a:cubicBezTo>
                  <a:pt x="31" y="4962"/>
                  <a:pt x="0" y="4822"/>
                  <a:pt x="0" y="4663"/>
                </a:cubicBezTo>
                <a:lnTo>
                  <a:pt x="0" y="4572"/>
                </a:lnTo>
                <a:cubicBezTo>
                  <a:pt x="8" y="4337"/>
                  <a:pt x="171" y="4155"/>
                  <a:pt x="489" y="4026"/>
                </a:cubicBezTo>
                <a:lnTo>
                  <a:pt x="3344" y="2968"/>
                </a:lnTo>
                <a:lnTo>
                  <a:pt x="3344" y="1445"/>
                </a:lnTo>
                <a:cubicBezTo>
                  <a:pt x="3344" y="846"/>
                  <a:pt x="3552" y="364"/>
                  <a:pt x="3969" y="0"/>
                </a:cubicBezTo>
                <a:cubicBezTo>
                  <a:pt x="4356" y="364"/>
                  <a:pt x="4549" y="846"/>
                  <a:pt x="4549" y="1445"/>
                </a:cubicBezTo>
                <a:lnTo>
                  <a:pt x="4549" y="2968"/>
                </a:lnTo>
                <a:cubicBezTo>
                  <a:pt x="5421" y="3287"/>
                  <a:pt x="6090" y="3533"/>
                  <a:pt x="6556" y="3708"/>
                </a:cubicBezTo>
                <a:cubicBezTo>
                  <a:pt x="7023" y="3882"/>
                  <a:pt x="7305" y="3988"/>
                  <a:pt x="7404" y="4026"/>
                </a:cubicBezTo>
                <a:cubicBezTo>
                  <a:pt x="7722" y="4155"/>
                  <a:pt x="7885" y="4337"/>
                  <a:pt x="7893" y="4572"/>
                </a:cubicBezTo>
                <a:lnTo>
                  <a:pt x="7893" y="4663"/>
                </a:lnTo>
                <a:cubicBezTo>
                  <a:pt x="7893" y="4822"/>
                  <a:pt x="7862" y="4962"/>
                  <a:pt x="7802" y="5084"/>
                </a:cubicBezTo>
                <a:lnTo>
                  <a:pt x="4515" y="4538"/>
                </a:lnTo>
                <a:lnTo>
                  <a:pt x="4515" y="6562"/>
                </a:lnTo>
                <a:lnTo>
                  <a:pt x="5743" y="7301"/>
                </a:lnTo>
                <a:lnTo>
                  <a:pt x="5573" y="7859"/>
                </a:lnTo>
                <a:lnTo>
                  <a:pt x="4174" y="7563"/>
                </a:lnTo>
                <a:lnTo>
                  <a:pt x="3969" y="7938"/>
                </a:lnTo>
                <a:close/>
              </a:path>
            </a:pathLst>
          </a:custGeom>
          <a:solidFill>
            <a:srgbClr val="E69800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42"/>
          <p:cNvSpPr/>
          <p:nvPr/>
        </p:nvSpPr>
        <p:spPr>
          <a:xfrm>
            <a:off x="8784696" y="2104750"/>
            <a:ext cx="147724" cy="148784"/>
          </a:xfrm>
          <a:custGeom>
            <a:avLst/>
            <a:gdLst/>
            <a:ahLst/>
            <a:cxnLst/>
            <a:rect l="l" t="t" r="r" b="b"/>
            <a:pathLst>
              <a:path w="7893" h="7938" extrusionOk="0">
                <a:moveTo>
                  <a:pt x="3969" y="7938"/>
                </a:moveTo>
                <a:lnTo>
                  <a:pt x="3935" y="7938"/>
                </a:lnTo>
                <a:lnTo>
                  <a:pt x="3719" y="7563"/>
                </a:lnTo>
                <a:lnTo>
                  <a:pt x="2320" y="7859"/>
                </a:lnTo>
                <a:lnTo>
                  <a:pt x="2150" y="7301"/>
                </a:lnTo>
                <a:lnTo>
                  <a:pt x="3378" y="6562"/>
                </a:lnTo>
                <a:lnTo>
                  <a:pt x="3378" y="4538"/>
                </a:lnTo>
                <a:lnTo>
                  <a:pt x="91" y="5084"/>
                </a:lnTo>
                <a:cubicBezTo>
                  <a:pt x="31" y="4962"/>
                  <a:pt x="0" y="4822"/>
                  <a:pt x="0" y="4663"/>
                </a:cubicBezTo>
                <a:lnTo>
                  <a:pt x="0" y="4572"/>
                </a:lnTo>
                <a:cubicBezTo>
                  <a:pt x="8" y="4337"/>
                  <a:pt x="171" y="4155"/>
                  <a:pt x="489" y="4026"/>
                </a:cubicBezTo>
                <a:lnTo>
                  <a:pt x="3344" y="2968"/>
                </a:lnTo>
                <a:lnTo>
                  <a:pt x="3344" y="1445"/>
                </a:lnTo>
                <a:cubicBezTo>
                  <a:pt x="3344" y="846"/>
                  <a:pt x="3552" y="364"/>
                  <a:pt x="3969" y="0"/>
                </a:cubicBezTo>
                <a:cubicBezTo>
                  <a:pt x="4356" y="364"/>
                  <a:pt x="4549" y="846"/>
                  <a:pt x="4549" y="1445"/>
                </a:cubicBezTo>
                <a:lnTo>
                  <a:pt x="4549" y="2968"/>
                </a:lnTo>
                <a:cubicBezTo>
                  <a:pt x="5421" y="3287"/>
                  <a:pt x="6090" y="3533"/>
                  <a:pt x="6556" y="3708"/>
                </a:cubicBezTo>
                <a:cubicBezTo>
                  <a:pt x="7023" y="3882"/>
                  <a:pt x="7305" y="3988"/>
                  <a:pt x="7404" y="4026"/>
                </a:cubicBezTo>
                <a:cubicBezTo>
                  <a:pt x="7722" y="4155"/>
                  <a:pt x="7885" y="4337"/>
                  <a:pt x="7893" y="4572"/>
                </a:cubicBezTo>
                <a:lnTo>
                  <a:pt x="7893" y="4663"/>
                </a:lnTo>
                <a:cubicBezTo>
                  <a:pt x="7893" y="4822"/>
                  <a:pt x="7862" y="4962"/>
                  <a:pt x="7802" y="5084"/>
                </a:cubicBezTo>
                <a:lnTo>
                  <a:pt x="4515" y="4538"/>
                </a:lnTo>
                <a:lnTo>
                  <a:pt x="4515" y="6562"/>
                </a:lnTo>
                <a:lnTo>
                  <a:pt x="5743" y="7301"/>
                </a:lnTo>
                <a:lnTo>
                  <a:pt x="5573" y="7859"/>
                </a:lnTo>
                <a:lnTo>
                  <a:pt x="4174" y="7563"/>
                </a:lnTo>
                <a:lnTo>
                  <a:pt x="3969" y="7938"/>
                </a:lnTo>
                <a:close/>
              </a:path>
            </a:pathLst>
          </a:custGeom>
          <a:solidFill>
            <a:srgbClr val="E69800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42"/>
          <p:cNvSpPr/>
          <p:nvPr/>
        </p:nvSpPr>
        <p:spPr>
          <a:xfrm>
            <a:off x="9222846" y="2009499"/>
            <a:ext cx="147724" cy="148784"/>
          </a:xfrm>
          <a:custGeom>
            <a:avLst/>
            <a:gdLst/>
            <a:ahLst/>
            <a:cxnLst/>
            <a:rect l="l" t="t" r="r" b="b"/>
            <a:pathLst>
              <a:path w="7893" h="7938" extrusionOk="0">
                <a:moveTo>
                  <a:pt x="3969" y="7938"/>
                </a:moveTo>
                <a:lnTo>
                  <a:pt x="3935" y="7938"/>
                </a:lnTo>
                <a:lnTo>
                  <a:pt x="3719" y="7563"/>
                </a:lnTo>
                <a:lnTo>
                  <a:pt x="2320" y="7859"/>
                </a:lnTo>
                <a:lnTo>
                  <a:pt x="2150" y="7301"/>
                </a:lnTo>
                <a:lnTo>
                  <a:pt x="3378" y="6562"/>
                </a:lnTo>
                <a:lnTo>
                  <a:pt x="3378" y="4538"/>
                </a:lnTo>
                <a:lnTo>
                  <a:pt x="91" y="5084"/>
                </a:lnTo>
                <a:cubicBezTo>
                  <a:pt x="31" y="4962"/>
                  <a:pt x="0" y="4822"/>
                  <a:pt x="0" y="4663"/>
                </a:cubicBezTo>
                <a:lnTo>
                  <a:pt x="0" y="4572"/>
                </a:lnTo>
                <a:cubicBezTo>
                  <a:pt x="8" y="4337"/>
                  <a:pt x="171" y="4155"/>
                  <a:pt x="489" y="4026"/>
                </a:cubicBezTo>
                <a:lnTo>
                  <a:pt x="3344" y="2968"/>
                </a:lnTo>
                <a:lnTo>
                  <a:pt x="3344" y="1445"/>
                </a:lnTo>
                <a:cubicBezTo>
                  <a:pt x="3344" y="846"/>
                  <a:pt x="3552" y="364"/>
                  <a:pt x="3969" y="0"/>
                </a:cubicBezTo>
                <a:cubicBezTo>
                  <a:pt x="4356" y="364"/>
                  <a:pt x="4549" y="846"/>
                  <a:pt x="4549" y="1445"/>
                </a:cubicBezTo>
                <a:lnTo>
                  <a:pt x="4549" y="2968"/>
                </a:lnTo>
                <a:cubicBezTo>
                  <a:pt x="5421" y="3287"/>
                  <a:pt x="6090" y="3533"/>
                  <a:pt x="6556" y="3708"/>
                </a:cubicBezTo>
                <a:cubicBezTo>
                  <a:pt x="7023" y="3882"/>
                  <a:pt x="7305" y="3988"/>
                  <a:pt x="7404" y="4026"/>
                </a:cubicBezTo>
                <a:cubicBezTo>
                  <a:pt x="7722" y="4155"/>
                  <a:pt x="7885" y="4337"/>
                  <a:pt x="7893" y="4572"/>
                </a:cubicBezTo>
                <a:lnTo>
                  <a:pt x="7893" y="4663"/>
                </a:lnTo>
                <a:cubicBezTo>
                  <a:pt x="7893" y="4822"/>
                  <a:pt x="7862" y="4962"/>
                  <a:pt x="7802" y="5084"/>
                </a:cubicBezTo>
                <a:lnTo>
                  <a:pt x="4515" y="4538"/>
                </a:lnTo>
                <a:lnTo>
                  <a:pt x="4515" y="6562"/>
                </a:lnTo>
                <a:lnTo>
                  <a:pt x="5743" y="7301"/>
                </a:lnTo>
                <a:lnTo>
                  <a:pt x="5573" y="7859"/>
                </a:lnTo>
                <a:lnTo>
                  <a:pt x="4174" y="7563"/>
                </a:lnTo>
                <a:lnTo>
                  <a:pt x="3969" y="79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42"/>
          <p:cNvSpPr/>
          <p:nvPr/>
        </p:nvSpPr>
        <p:spPr>
          <a:xfrm>
            <a:off x="10010246" y="1929066"/>
            <a:ext cx="147724" cy="148784"/>
          </a:xfrm>
          <a:custGeom>
            <a:avLst/>
            <a:gdLst/>
            <a:ahLst/>
            <a:cxnLst/>
            <a:rect l="l" t="t" r="r" b="b"/>
            <a:pathLst>
              <a:path w="7893" h="7938" extrusionOk="0">
                <a:moveTo>
                  <a:pt x="3969" y="7938"/>
                </a:moveTo>
                <a:lnTo>
                  <a:pt x="3935" y="7938"/>
                </a:lnTo>
                <a:lnTo>
                  <a:pt x="3719" y="7563"/>
                </a:lnTo>
                <a:lnTo>
                  <a:pt x="2320" y="7859"/>
                </a:lnTo>
                <a:lnTo>
                  <a:pt x="2150" y="7301"/>
                </a:lnTo>
                <a:lnTo>
                  <a:pt x="3378" y="6562"/>
                </a:lnTo>
                <a:lnTo>
                  <a:pt x="3378" y="4538"/>
                </a:lnTo>
                <a:lnTo>
                  <a:pt x="91" y="5084"/>
                </a:lnTo>
                <a:cubicBezTo>
                  <a:pt x="31" y="4962"/>
                  <a:pt x="0" y="4822"/>
                  <a:pt x="0" y="4663"/>
                </a:cubicBezTo>
                <a:lnTo>
                  <a:pt x="0" y="4572"/>
                </a:lnTo>
                <a:cubicBezTo>
                  <a:pt x="8" y="4337"/>
                  <a:pt x="171" y="4155"/>
                  <a:pt x="489" y="4026"/>
                </a:cubicBezTo>
                <a:lnTo>
                  <a:pt x="3344" y="2968"/>
                </a:lnTo>
                <a:lnTo>
                  <a:pt x="3344" y="1445"/>
                </a:lnTo>
                <a:cubicBezTo>
                  <a:pt x="3344" y="846"/>
                  <a:pt x="3552" y="364"/>
                  <a:pt x="3969" y="0"/>
                </a:cubicBezTo>
                <a:cubicBezTo>
                  <a:pt x="4356" y="364"/>
                  <a:pt x="4549" y="846"/>
                  <a:pt x="4549" y="1445"/>
                </a:cubicBezTo>
                <a:lnTo>
                  <a:pt x="4549" y="2968"/>
                </a:lnTo>
                <a:cubicBezTo>
                  <a:pt x="5421" y="3287"/>
                  <a:pt x="6090" y="3533"/>
                  <a:pt x="6556" y="3708"/>
                </a:cubicBezTo>
                <a:cubicBezTo>
                  <a:pt x="7023" y="3882"/>
                  <a:pt x="7305" y="3988"/>
                  <a:pt x="7404" y="4026"/>
                </a:cubicBezTo>
                <a:cubicBezTo>
                  <a:pt x="7722" y="4155"/>
                  <a:pt x="7885" y="4337"/>
                  <a:pt x="7893" y="4572"/>
                </a:cubicBezTo>
                <a:lnTo>
                  <a:pt x="7893" y="4663"/>
                </a:lnTo>
                <a:cubicBezTo>
                  <a:pt x="7893" y="4822"/>
                  <a:pt x="7862" y="4962"/>
                  <a:pt x="7802" y="5084"/>
                </a:cubicBezTo>
                <a:lnTo>
                  <a:pt x="4515" y="4538"/>
                </a:lnTo>
                <a:lnTo>
                  <a:pt x="4515" y="6562"/>
                </a:lnTo>
                <a:lnTo>
                  <a:pt x="5743" y="7301"/>
                </a:lnTo>
                <a:lnTo>
                  <a:pt x="5573" y="7859"/>
                </a:lnTo>
                <a:lnTo>
                  <a:pt x="4174" y="7563"/>
                </a:lnTo>
                <a:lnTo>
                  <a:pt x="3969" y="79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42"/>
          <p:cNvSpPr/>
          <p:nvPr/>
        </p:nvSpPr>
        <p:spPr>
          <a:xfrm>
            <a:off x="9768946" y="1505732"/>
            <a:ext cx="147724" cy="148784"/>
          </a:xfrm>
          <a:custGeom>
            <a:avLst/>
            <a:gdLst/>
            <a:ahLst/>
            <a:cxnLst/>
            <a:rect l="l" t="t" r="r" b="b"/>
            <a:pathLst>
              <a:path w="7893" h="7938" extrusionOk="0">
                <a:moveTo>
                  <a:pt x="3969" y="7938"/>
                </a:moveTo>
                <a:lnTo>
                  <a:pt x="3935" y="7938"/>
                </a:lnTo>
                <a:lnTo>
                  <a:pt x="3719" y="7563"/>
                </a:lnTo>
                <a:lnTo>
                  <a:pt x="2320" y="7859"/>
                </a:lnTo>
                <a:lnTo>
                  <a:pt x="2150" y="7301"/>
                </a:lnTo>
                <a:lnTo>
                  <a:pt x="3378" y="6562"/>
                </a:lnTo>
                <a:lnTo>
                  <a:pt x="3378" y="4538"/>
                </a:lnTo>
                <a:lnTo>
                  <a:pt x="91" y="5084"/>
                </a:lnTo>
                <a:cubicBezTo>
                  <a:pt x="31" y="4962"/>
                  <a:pt x="0" y="4822"/>
                  <a:pt x="0" y="4663"/>
                </a:cubicBezTo>
                <a:lnTo>
                  <a:pt x="0" y="4572"/>
                </a:lnTo>
                <a:cubicBezTo>
                  <a:pt x="8" y="4337"/>
                  <a:pt x="171" y="4155"/>
                  <a:pt x="489" y="4026"/>
                </a:cubicBezTo>
                <a:lnTo>
                  <a:pt x="3344" y="2968"/>
                </a:lnTo>
                <a:lnTo>
                  <a:pt x="3344" y="1445"/>
                </a:lnTo>
                <a:cubicBezTo>
                  <a:pt x="3344" y="846"/>
                  <a:pt x="3552" y="364"/>
                  <a:pt x="3969" y="0"/>
                </a:cubicBezTo>
                <a:cubicBezTo>
                  <a:pt x="4356" y="364"/>
                  <a:pt x="4549" y="846"/>
                  <a:pt x="4549" y="1445"/>
                </a:cubicBezTo>
                <a:lnTo>
                  <a:pt x="4549" y="2968"/>
                </a:lnTo>
                <a:cubicBezTo>
                  <a:pt x="5421" y="3287"/>
                  <a:pt x="6090" y="3533"/>
                  <a:pt x="6556" y="3708"/>
                </a:cubicBezTo>
                <a:cubicBezTo>
                  <a:pt x="7023" y="3882"/>
                  <a:pt x="7305" y="3988"/>
                  <a:pt x="7404" y="4026"/>
                </a:cubicBezTo>
                <a:cubicBezTo>
                  <a:pt x="7722" y="4155"/>
                  <a:pt x="7885" y="4337"/>
                  <a:pt x="7893" y="4572"/>
                </a:cubicBezTo>
                <a:lnTo>
                  <a:pt x="7893" y="4663"/>
                </a:lnTo>
                <a:cubicBezTo>
                  <a:pt x="7893" y="4822"/>
                  <a:pt x="7862" y="4962"/>
                  <a:pt x="7802" y="5084"/>
                </a:cubicBezTo>
                <a:lnTo>
                  <a:pt x="4515" y="4538"/>
                </a:lnTo>
                <a:lnTo>
                  <a:pt x="4515" y="6562"/>
                </a:lnTo>
                <a:lnTo>
                  <a:pt x="5743" y="7301"/>
                </a:lnTo>
                <a:lnTo>
                  <a:pt x="5573" y="7859"/>
                </a:lnTo>
                <a:lnTo>
                  <a:pt x="4174" y="7563"/>
                </a:lnTo>
                <a:lnTo>
                  <a:pt x="3969" y="79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42"/>
          <p:cNvSpPr/>
          <p:nvPr/>
        </p:nvSpPr>
        <p:spPr>
          <a:xfrm>
            <a:off x="9061979" y="2822299"/>
            <a:ext cx="147724" cy="148784"/>
          </a:xfrm>
          <a:custGeom>
            <a:avLst/>
            <a:gdLst/>
            <a:ahLst/>
            <a:cxnLst/>
            <a:rect l="l" t="t" r="r" b="b"/>
            <a:pathLst>
              <a:path w="7893" h="7938" extrusionOk="0">
                <a:moveTo>
                  <a:pt x="3969" y="7938"/>
                </a:moveTo>
                <a:lnTo>
                  <a:pt x="3935" y="7938"/>
                </a:lnTo>
                <a:lnTo>
                  <a:pt x="3719" y="7563"/>
                </a:lnTo>
                <a:lnTo>
                  <a:pt x="2320" y="7859"/>
                </a:lnTo>
                <a:lnTo>
                  <a:pt x="2150" y="7301"/>
                </a:lnTo>
                <a:lnTo>
                  <a:pt x="3378" y="6562"/>
                </a:lnTo>
                <a:lnTo>
                  <a:pt x="3378" y="4538"/>
                </a:lnTo>
                <a:lnTo>
                  <a:pt x="91" y="5084"/>
                </a:lnTo>
                <a:cubicBezTo>
                  <a:pt x="31" y="4962"/>
                  <a:pt x="0" y="4822"/>
                  <a:pt x="0" y="4663"/>
                </a:cubicBezTo>
                <a:lnTo>
                  <a:pt x="0" y="4572"/>
                </a:lnTo>
                <a:cubicBezTo>
                  <a:pt x="8" y="4337"/>
                  <a:pt x="171" y="4155"/>
                  <a:pt x="489" y="4026"/>
                </a:cubicBezTo>
                <a:lnTo>
                  <a:pt x="3344" y="2968"/>
                </a:lnTo>
                <a:lnTo>
                  <a:pt x="3344" y="1445"/>
                </a:lnTo>
                <a:cubicBezTo>
                  <a:pt x="3344" y="846"/>
                  <a:pt x="3552" y="364"/>
                  <a:pt x="3969" y="0"/>
                </a:cubicBezTo>
                <a:cubicBezTo>
                  <a:pt x="4356" y="364"/>
                  <a:pt x="4549" y="846"/>
                  <a:pt x="4549" y="1445"/>
                </a:cubicBezTo>
                <a:lnTo>
                  <a:pt x="4549" y="2968"/>
                </a:lnTo>
                <a:cubicBezTo>
                  <a:pt x="5421" y="3287"/>
                  <a:pt x="6090" y="3533"/>
                  <a:pt x="6556" y="3708"/>
                </a:cubicBezTo>
                <a:cubicBezTo>
                  <a:pt x="7023" y="3882"/>
                  <a:pt x="7305" y="3988"/>
                  <a:pt x="7404" y="4026"/>
                </a:cubicBezTo>
                <a:cubicBezTo>
                  <a:pt x="7722" y="4155"/>
                  <a:pt x="7885" y="4337"/>
                  <a:pt x="7893" y="4572"/>
                </a:cubicBezTo>
                <a:lnTo>
                  <a:pt x="7893" y="4663"/>
                </a:lnTo>
                <a:cubicBezTo>
                  <a:pt x="7893" y="4822"/>
                  <a:pt x="7862" y="4962"/>
                  <a:pt x="7802" y="5084"/>
                </a:cubicBezTo>
                <a:lnTo>
                  <a:pt x="4515" y="4538"/>
                </a:lnTo>
                <a:lnTo>
                  <a:pt x="4515" y="6562"/>
                </a:lnTo>
                <a:lnTo>
                  <a:pt x="5743" y="7301"/>
                </a:lnTo>
                <a:lnTo>
                  <a:pt x="5573" y="7859"/>
                </a:lnTo>
                <a:lnTo>
                  <a:pt x="4174" y="7563"/>
                </a:lnTo>
                <a:lnTo>
                  <a:pt x="3969" y="79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42"/>
          <p:cNvSpPr/>
          <p:nvPr/>
        </p:nvSpPr>
        <p:spPr>
          <a:xfrm>
            <a:off x="10395479" y="2665666"/>
            <a:ext cx="147724" cy="148784"/>
          </a:xfrm>
          <a:custGeom>
            <a:avLst/>
            <a:gdLst/>
            <a:ahLst/>
            <a:cxnLst/>
            <a:rect l="l" t="t" r="r" b="b"/>
            <a:pathLst>
              <a:path w="7893" h="7938" extrusionOk="0">
                <a:moveTo>
                  <a:pt x="3969" y="7938"/>
                </a:moveTo>
                <a:lnTo>
                  <a:pt x="3935" y="7938"/>
                </a:lnTo>
                <a:lnTo>
                  <a:pt x="3719" y="7563"/>
                </a:lnTo>
                <a:lnTo>
                  <a:pt x="2320" y="7859"/>
                </a:lnTo>
                <a:lnTo>
                  <a:pt x="2150" y="7301"/>
                </a:lnTo>
                <a:lnTo>
                  <a:pt x="3378" y="6562"/>
                </a:lnTo>
                <a:lnTo>
                  <a:pt x="3378" y="4538"/>
                </a:lnTo>
                <a:lnTo>
                  <a:pt x="91" y="5084"/>
                </a:lnTo>
                <a:cubicBezTo>
                  <a:pt x="31" y="4962"/>
                  <a:pt x="0" y="4822"/>
                  <a:pt x="0" y="4663"/>
                </a:cubicBezTo>
                <a:lnTo>
                  <a:pt x="0" y="4572"/>
                </a:lnTo>
                <a:cubicBezTo>
                  <a:pt x="8" y="4337"/>
                  <a:pt x="171" y="4155"/>
                  <a:pt x="489" y="4026"/>
                </a:cubicBezTo>
                <a:lnTo>
                  <a:pt x="3344" y="2968"/>
                </a:lnTo>
                <a:lnTo>
                  <a:pt x="3344" y="1445"/>
                </a:lnTo>
                <a:cubicBezTo>
                  <a:pt x="3344" y="846"/>
                  <a:pt x="3552" y="364"/>
                  <a:pt x="3969" y="0"/>
                </a:cubicBezTo>
                <a:cubicBezTo>
                  <a:pt x="4356" y="364"/>
                  <a:pt x="4549" y="846"/>
                  <a:pt x="4549" y="1445"/>
                </a:cubicBezTo>
                <a:lnTo>
                  <a:pt x="4549" y="2968"/>
                </a:lnTo>
                <a:cubicBezTo>
                  <a:pt x="5421" y="3287"/>
                  <a:pt x="6090" y="3533"/>
                  <a:pt x="6556" y="3708"/>
                </a:cubicBezTo>
                <a:cubicBezTo>
                  <a:pt x="7023" y="3882"/>
                  <a:pt x="7305" y="3988"/>
                  <a:pt x="7404" y="4026"/>
                </a:cubicBezTo>
                <a:cubicBezTo>
                  <a:pt x="7722" y="4155"/>
                  <a:pt x="7885" y="4337"/>
                  <a:pt x="7893" y="4572"/>
                </a:cubicBezTo>
                <a:lnTo>
                  <a:pt x="7893" y="4663"/>
                </a:lnTo>
                <a:cubicBezTo>
                  <a:pt x="7893" y="4822"/>
                  <a:pt x="7862" y="4962"/>
                  <a:pt x="7802" y="5084"/>
                </a:cubicBezTo>
                <a:lnTo>
                  <a:pt x="4515" y="4538"/>
                </a:lnTo>
                <a:lnTo>
                  <a:pt x="4515" y="6562"/>
                </a:lnTo>
                <a:lnTo>
                  <a:pt x="5743" y="7301"/>
                </a:lnTo>
                <a:lnTo>
                  <a:pt x="5573" y="7859"/>
                </a:lnTo>
                <a:lnTo>
                  <a:pt x="4174" y="7563"/>
                </a:lnTo>
                <a:lnTo>
                  <a:pt x="3969" y="79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42"/>
          <p:cNvSpPr/>
          <p:nvPr/>
        </p:nvSpPr>
        <p:spPr>
          <a:xfrm>
            <a:off x="8918046" y="3910266"/>
            <a:ext cx="147724" cy="148784"/>
          </a:xfrm>
          <a:custGeom>
            <a:avLst/>
            <a:gdLst/>
            <a:ahLst/>
            <a:cxnLst/>
            <a:rect l="l" t="t" r="r" b="b"/>
            <a:pathLst>
              <a:path w="7893" h="7938" extrusionOk="0">
                <a:moveTo>
                  <a:pt x="3969" y="7938"/>
                </a:moveTo>
                <a:lnTo>
                  <a:pt x="3935" y="7938"/>
                </a:lnTo>
                <a:lnTo>
                  <a:pt x="3719" y="7563"/>
                </a:lnTo>
                <a:lnTo>
                  <a:pt x="2320" y="7859"/>
                </a:lnTo>
                <a:lnTo>
                  <a:pt x="2150" y="7301"/>
                </a:lnTo>
                <a:lnTo>
                  <a:pt x="3378" y="6562"/>
                </a:lnTo>
                <a:lnTo>
                  <a:pt x="3378" y="4538"/>
                </a:lnTo>
                <a:lnTo>
                  <a:pt x="91" y="5084"/>
                </a:lnTo>
                <a:cubicBezTo>
                  <a:pt x="31" y="4962"/>
                  <a:pt x="0" y="4822"/>
                  <a:pt x="0" y="4663"/>
                </a:cubicBezTo>
                <a:lnTo>
                  <a:pt x="0" y="4572"/>
                </a:lnTo>
                <a:cubicBezTo>
                  <a:pt x="8" y="4337"/>
                  <a:pt x="171" y="4155"/>
                  <a:pt x="489" y="4026"/>
                </a:cubicBezTo>
                <a:lnTo>
                  <a:pt x="3344" y="2968"/>
                </a:lnTo>
                <a:lnTo>
                  <a:pt x="3344" y="1445"/>
                </a:lnTo>
                <a:cubicBezTo>
                  <a:pt x="3344" y="846"/>
                  <a:pt x="3552" y="364"/>
                  <a:pt x="3969" y="0"/>
                </a:cubicBezTo>
                <a:cubicBezTo>
                  <a:pt x="4356" y="364"/>
                  <a:pt x="4549" y="846"/>
                  <a:pt x="4549" y="1445"/>
                </a:cubicBezTo>
                <a:lnTo>
                  <a:pt x="4549" y="2968"/>
                </a:lnTo>
                <a:cubicBezTo>
                  <a:pt x="5421" y="3287"/>
                  <a:pt x="6090" y="3533"/>
                  <a:pt x="6556" y="3708"/>
                </a:cubicBezTo>
                <a:cubicBezTo>
                  <a:pt x="7023" y="3882"/>
                  <a:pt x="7305" y="3988"/>
                  <a:pt x="7404" y="4026"/>
                </a:cubicBezTo>
                <a:cubicBezTo>
                  <a:pt x="7722" y="4155"/>
                  <a:pt x="7885" y="4337"/>
                  <a:pt x="7893" y="4572"/>
                </a:cubicBezTo>
                <a:lnTo>
                  <a:pt x="7893" y="4663"/>
                </a:lnTo>
                <a:cubicBezTo>
                  <a:pt x="7893" y="4822"/>
                  <a:pt x="7862" y="4962"/>
                  <a:pt x="7802" y="5084"/>
                </a:cubicBezTo>
                <a:lnTo>
                  <a:pt x="4515" y="4538"/>
                </a:lnTo>
                <a:lnTo>
                  <a:pt x="4515" y="6562"/>
                </a:lnTo>
                <a:lnTo>
                  <a:pt x="5743" y="7301"/>
                </a:lnTo>
                <a:lnTo>
                  <a:pt x="5573" y="7859"/>
                </a:lnTo>
                <a:lnTo>
                  <a:pt x="4174" y="7563"/>
                </a:lnTo>
                <a:lnTo>
                  <a:pt x="3969" y="7938"/>
                </a:lnTo>
                <a:close/>
              </a:path>
            </a:pathLst>
          </a:custGeom>
          <a:solidFill>
            <a:srgbClr val="00ACEF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42"/>
          <p:cNvSpPr/>
          <p:nvPr/>
        </p:nvSpPr>
        <p:spPr>
          <a:xfrm>
            <a:off x="9142412" y="3779032"/>
            <a:ext cx="147724" cy="148784"/>
          </a:xfrm>
          <a:custGeom>
            <a:avLst/>
            <a:gdLst/>
            <a:ahLst/>
            <a:cxnLst/>
            <a:rect l="l" t="t" r="r" b="b"/>
            <a:pathLst>
              <a:path w="7893" h="7938" extrusionOk="0">
                <a:moveTo>
                  <a:pt x="3969" y="7938"/>
                </a:moveTo>
                <a:lnTo>
                  <a:pt x="3935" y="7938"/>
                </a:lnTo>
                <a:lnTo>
                  <a:pt x="3719" y="7563"/>
                </a:lnTo>
                <a:lnTo>
                  <a:pt x="2320" y="7859"/>
                </a:lnTo>
                <a:lnTo>
                  <a:pt x="2150" y="7301"/>
                </a:lnTo>
                <a:lnTo>
                  <a:pt x="3378" y="6562"/>
                </a:lnTo>
                <a:lnTo>
                  <a:pt x="3378" y="4538"/>
                </a:lnTo>
                <a:lnTo>
                  <a:pt x="91" y="5084"/>
                </a:lnTo>
                <a:cubicBezTo>
                  <a:pt x="31" y="4962"/>
                  <a:pt x="0" y="4822"/>
                  <a:pt x="0" y="4663"/>
                </a:cubicBezTo>
                <a:lnTo>
                  <a:pt x="0" y="4572"/>
                </a:lnTo>
                <a:cubicBezTo>
                  <a:pt x="8" y="4337"/>
                  <a:pt x="171" y="4155"/>
                  <a:pt x="489" y="4026"/>
                </a:cubicBezTo>
                <a:lnTo>
                  <a:pt x="3344" y="2968"/>
                </a:lnTo>
                <a:lnTo>
                  <a:pt x="3344" y="1445"/>
                </a:lnTo>
                <a:cubicBezTo>
                  <a:pt x="3344" y="846"/>
                  <a:pt x="3552" y="364"/>
                  <a:pt x="3969" y="0"/>
                </a:cubicBezTo>
                <a:cubicBezTo>
                  <a:pt x="4356" y="364"/>
                  <a:pt x="4549" y="846"/>
                  <a:pt x="4549" y="1445"/>
                </a:cubicBezTo>
                <a:lnTo>
                  <a:pt x="4549" y="2968"/>
                </a:lnTo>
                <a:cubicBezTo>
                  <a:pt x="5421" y="3287"/>
                  <a:pt x="6090" y="3533"/>
                  <a:pt x="6556" y="3708"/>
                </a:cubicBezTo>
                <a:cubicBezTo>
                  <a:pt x="7023" y="3882"/>
                  <a:pt x="7305" y="3988"/>
                  <a:pt x="7404" y="4026"/>
                </a:cubicBezTo>
                <a:cubicBezTo>
                  <a:pt x="7722" y="4155"/>
                  <a:pt x="7885" y="4337"/>
                  <a:pt x="7893" y="4572"/>
                </a:cubicBezTo>
                <a:lnTo>
                  <a:pt x="7893" y="4663"/>
                </a:lnTo>
                <a:cubicBezTo>
                  <a:pt x="7893" y="4822"/>
                  <a:pt x="7862" y="4962"/>
                  <a:pt x="7802" y="5084"/>
                </a:cubicBezTo>
                <a:lnTo>
                  <a:pt x="4515" y="4538"/>
                </a:lnTo>
                <a:lnTo>
                  <a:pt x="4515" y="6562"/>
                </a:lnTo>
                <a:lnTo>
                  <a:pt x="5743" y="7301"/>
                </a:lnTo>
                <a:lnTo>
                  <a:pt x="5573" y="7859"/>
                </a:lnTo>
                <a:lnTo>
                  <a:pt x="4174" y="7563"/>
                </a:lnTo>
                <a:lnTo>
                  <a:pt x="3969" y="7938"/>
                </a:lnTo>
                <a:close/>
              </a:path>
            </a:pathLst>
          </a:custGeom>
          <a:solidFill>
            <a:srgbClr val="002673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42"/>
          <p:cNvSpPr/>
          <p:nvPr/>
        </p:nvSpPr>
        <p:spPr>
          <a:xfrm>
            <a:off x="9819746" y="4426732"/>
            <a:ext cx="147724" cy="148784"/>
          </a:xfrm>
          <a:custGeom>
            <a:avLst/>
            <a:gdLst/>
            <a:ahLst/>
            <a:cxnLst/>
            <a:rect l="l" t="t" r="r" b="b"/>
            <a:pathLst>
              <a:path w="7893" h="7938" extrusionOk="0">
                <a:moveTo>
                  <a:pt x="3969" y="7938"/>
                </a:moveTo>
                <a:lnTo>
                  <a:pt x="3935" y="7938"/>
                </a:lnTo>
                <a:lnTo>
                  <a:pt x="3719" y="7563"/>
                </a:lnTo>
                <a:lnTo>
                  <a:pt x="2320" y="7859"/>
                </a:lnTo>
                <a:lnTo>
                  <a:pt x="2150" y="7301"/>
                </a:lnTo>
                <a:lnTo>
                  <a:pt x="3378" y="6562"/>
                </a:lnTo>
                <a:lnTo>
                  <a:pt x="3378" y="4538"/>
                </a:lnTo>
                <a:lnTo>
                  <a:pt x="91" y="5084"/>
                </a:lnTo>
                <a:cubicBezTo>
                  <a:pt x="31" y="4962"/>
                  <a:pt x="0" y="4822"/>
                  <a:pt x="0" y="4663"/>
                </a:cubicBezTo>
                <a:lnTo>
                  <a:pt x="0" y="4572"/>
                </a:lnTo>
                <a:cubicBezTo>
                  <a:pt x="8" y="4337"/>
                  <a:pt x="171" y="4155"/>
                  <a:pt x="489" y="4026"/>
                </a:cubicBezTo>
                <a:lnTo>
                  <a:pt x="3344" y="2968"/>
                </a:lnTo>
                <a:lnTo>
                  <a:pt x="3344" y="1445"/>
                </a:lnTo>
                <a:cubicBezTo>
                  <a:pt x="3344" y="846"/>
                  <a:pt x="3552" y="364"/>
                  <a:pt x="3969" y="0"/>
                </a:cubicBezTo>
                <a:cubicBezTo>
                  <a:pt x="4356" y="364"/>
                  <a:pt x="4549" y="846"/>
                  <a:pt x="4549" y="1445"/>
                </a:cubicBezTo>
                <a:lnTo>
                  <a:pt x="4549" y="2968"/>
                </a:lnTo>
                <a:cubicBezTo>
                  <a:pt x="5421" y="3287"/>
                  <a:pt x="6090" y="3533"/>
                  <a:pt x="6556" y="3708"/>
                </a:cubicBezTo>
                <a:cubicBezTo>
                  <a:pt x="7023" y="3882"/>
                  <a:pt x="7305" y="3988"/>
                  <a:pt x="7404" y="4026"/>
                </a:cubicBezTo>
                <a:cubicBezTo>
                  <a:pt x="7722" y="4155"/>
                  <a:pt x="7885" y="4337"/>
                  <a:pt x="7893" y="4572"/>
                </a:cubicBezTo>
                <a:lnTo>
                  <a:pt x="7893" y="4663"/>
                </a:lnTo>
                <a:cubicBezTo>
                  <a:pt x="7893" y="4822"/>
                  <a:pt x="7862" y="4962"/>
                  <a:pt x="7802" y="5084"/>
                </a:cubicBezTo>
                <a:lnTo>
                  <a:pt x="4515" y="4538"/>
                </a:lnTo>
                <a:lnTo>
                  <a:pt x="4515" y="6562"/>
                </a:lnTo>
                <a:lnTo>
                  <a:pt x="5743" y="7301"/>
                </a:lnTo>
                <a:lnTo>
                  <a:pt x="5573" y="7859"/>
                </a:lnTo>
                <a:lnTo>
                  <a:pt x="4174" y="7563"/>
                </a:lnTo>
                <a:lnTo>
                  <a:pt x="3969" y="7938"/>
                </a:lnTo>
                <a:close/>
              </a:path>
            </a:pathLst>
          </a:custGeom>
          <a:solidFill>
            <a:srgbClr val="002673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42"/>
          <p:cNvSpPr/>
          <p:nvPr/>
        </p:nvSpPr>
        <p:spPr>
          <a:xfrm>
            <a:off x="9942512" y="4972832"/>
            <a:ext cx="147724" cy="148784"/>
          </a:xfrm>
          <a:custGeom>
            <a:avLst/>
            <a:gdLst/>
            <a:ahLst/>
            <a:cxnLst/>
            <a:rect l="l" t="t" r="r" b="b"/>
            <a:pathLst>
              <a:path w="7893" h="7938" extrusionOk="0">
                <a:moveTo>
                  <a:pt x="3969" y="7938"/>
                </a:moveTo>
                <a:lnTo>
                  <a:pt x="3935" y="7938"/>
                </a:lnTo>
                <a:lnTo>
                  <a:pt x="3719" y="7563"/>
                </a:lnTo>
                <a:lnTo>
                  <a:pt x="2320" y="7859"/>
                </a:lnTo>
                <a:lnTo>
                  <a:pt x="2150" y="7301"/>
                </a:lnTo>
                <a:lnTo>
                  <a:pt x="3378" y="6562"/>
                </a:lnTo>
                <a:lnTo>
                  <a:pt x="3378" y="4538"/>
                </a:lnTo>
                <a:lnTo>
                  <a:pt x="91" y="5084"/>
                </a:lnTo>
                <a:cubicBezTo>
                  <a:pt x="31" y="4962"/>
                  <a:pt x="0" y="4822"/>
                  <a:pt x="0" y="4663"/>
                </a:cubicBezTo>
                <a:lnTo>
                  <a:pt x="0" y="4572"/>
                </a:lnTo>
                <a:cubicBezTo>
                  <a:pt x="8" y="4337"/>
                  <a:pt x="171" y="4155"/>
                  <a:pt x="489" y="4026"/>
                </a:cubicBezTo>
                <a:lnTo>
                  <a:pt x="3344" y="2968"/>
                </a:lnTo>
                <a:lnTo>
                  <a:pt x="3344" y="1445"/>
                </a:lnTo>
                <a:cubicBezTo>
                  <a:pt x="3344" y="846"/>
                  <a:pt x="3552" y="364"/>
                  <a:pt x="3969" y="0"/>
                </a:cubicBezTo>
                <a:cubicBezTo>
                  <a:pt x="4356" y="364"/>
                  <a:pt x="4549" y="846"/>
                  <a:pt x="4549" y="1445"/>
                </a:cubicBezTo>
                <a:lnTo>
                  <a:pt x="4549" y="2968"/>
                </a:lnTo>
                <a:cubicBezTo>
                  <a:pt x="5421" y="3287"/>
                  <a:pt x="6090" y="3533"/>
                  <a:pt x="6556" y="3708"/>
                </a:cubicBezTo>
                <a:cubicBezTo>
                  <a:pt x="7023" y="3882"/>
                  <a:pt x="7305" y="3988"/>
                  <a:pt x="7404" y="4026"/>
                </a:cubicBezTo>
                <a:cubicBezTo>
                  <a:pt x="7722" y="4155"/>
                  <a:pt x="7885" y="4337"/>
                  <a:pt x="7893" y="4572"/>
                </a:cubicBezTo>
                <a:lnTo>
                  <a:pt x="7893" y="4663"/>
                </a:lnTo>
                <a:cubicBezTo>
                  <a:pt x="7893" y="4822"/>
                  <a:pt x="7862" y="4962"/>
                  <a:pt x="7802" y="5084"/>
                </a:cubicBezTo>
                <a:lnTo>
                  <a:pt x="4515" y="4538"/>
                </a:lnTo>
                <a:lnTo>
                  <a:pt x="4515" y="6562"/>
                </a:lnTo>
                <a:lnTo>
                  <a:pt x="5743" y="7301"/>
                </a:lnTo>
                <a:lnTo>
                  <a:pt x="5573" y="7859"/>
                </a:lnTo>
                <a:lnTo>
                  <a:pt x="4174" y="7563"/>
                </a:lnTo>
                <a:lnTo>
                  <a:pt x="3969" y="7938"/>
                </a:lnTo>
                <a:close/>
              </a:path>
            </a:pathLst>
          </a:custGeom>
          <a:solidFill>
            <a:srgbClr val="002673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42"/>
          <p:cNvSpPr/>
          <p:nvPr/>
        </p:nvSpPr>
        <p:spPr>
          <a:xfrm>
            <a:off x="9091612" y="4291266"/>
            <a:ext cx="147724" cy="148784"/>
          </a:xfrm>
          <a:custGeom>
            <a:avLst/>
            <a:gdLst/>
            <a:ahLst/>
            <a:cxnLst/>
            <a:rect l="l" t="t" r="r" b="b"/>
            <a:pathLst>
              <a:path w="7893" h="7938" extrusionOk="0">
                <a:moveTo>
                  <a:pt x="3969" y="7938"/>
                </a:moveTo>
                <a:lnTo>
                  <a:pt x="3935" y="7938"/>
                </a:lnTo>
                <a:lnTo>
                  <a:pt x="3719" y="7563"/>
                </a:lnTo>
                <a:lnTo>
                  <a:pt x="2320" y="7859"/>
                </a:lnTo>
                <a:lnTo>
                  <a:pt x="2150" y="7301"/>
                </a:lnTo>
                <a:lnTo>
                  <a:pt x="3378" y="6562"/>
                </a:lnTo>
                <a:lnTo>
                  <a:pt x="3378" y="4538"/>
                </a:lnTo>
                <a:lnTo>
                  <a:pt x="91" y="5084"/>
                </a:lnTo>
                <a:cubicBezTo>
                  <a:pt x="31" y="4962"/>
                  <a:pt x="0" y="4822"/>
                  <a:pt x="0" y="4663"/>
                </a:cubicBezTo>
                <a:lnTo>
                  <a:pt x="0" y="4572"/>
                </a:lnTo>
                <a:cubicBezTo>
                  <a:pt x="8" y="4337"/>
                  <a:pt x="171" y="4155"/>
                  <a:pt x="489" y="4026"/>
                </a:cubicBezTo>
                <a:lnTo>
                  <a:pt x="3344" y="2968"/>
                </a:lnTo>
                <a:lnTo>
                  <a:pt x="3344" y="1445"/>
                </a:lnTo>
                <a:cubicBezTo>
                  <a:pt x="3344" y="846"/>
                  <a:pt x="3552" y="364"/>
                  <a:pt x="3969" y="0"/>
                </a:cubicBezTo>
                <a:cubicBezTo>
                  <a:pt x="4356" y="364"/>
                  <a:pt x="4549" y="846"/>
                  <a:pt x="4549" y="1445"/>
                </a:cubicBezTo>
                <a:lnTo>
                  <a:pt x="4549" y="2968"/>
                </a:lnTo>
                <a:cubicBezTo>
                  <a:pt x="5421" y="3287"/>
                  <a:pt x="6090" y="3533"/>
                  <a:pt x="6556" y="3708"/>
                </a:cubicBezTo>
                <a:cubicBezTo>
                  <a:pt x="7023" y="3882"/>
                  <a:pt x="7305" y="3988"/>
                  <a:pt x="7404" y="4026"/>
                </a:cubicBezTo>
                <a:cubicBezTo>
                  <a:pt x="7722" y="4155"/>
                  <a:pt x="7885" y="4337"/>
                  <a:pt x="7893" y="4572"/>
                </a:cubicBezTo>
                <a:lnTo>
                  <a:pt x="7893" y="4663"/>
                </a:lnTo>
                <a:cubicBezTo>
                  <a:pt x="7893" y="4822"/>
                  <a:pt x="7862" y="4962"/>
                  <a:pt x="7802" y="5084"/>
                </a:cubicBezTo>
                <a:lnTo>
                  <a:pt x="4515" y="4538"/>
                </a:lnTo>
                <a:lnTo>
                  <a:pt x="4515" y="6562"/>
                </a:lnTo>
                <a:lnTo>
                  <a:pt x="5743" y="7301"/>
                </a:lnTo>
                <a:lnTo>
                  <a:pt x="5573" y="7859"/>
                </a:lnTo>
                <a:lnTo>
                  <a:pt x="4174" y="7563"/>
                </a:lnTo>
                <a:lnTo>
                  <a:pt x="3969" y="7938"/>
                </a:lnTo>
                <a:close/>
              </a:path>
            </a:pathLst>
          </a:custGeom>
          <a:solidFill>
            <a:srgbClr val="E69800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42"/>
          <p:cNvSpPr/>
          <p:nvPr/>
        </p:nvSpPr>
        <p:spPr>
          <a:xfrm>
            <a:off x="9840912" y="3922966"/>
            <a:ext cx="147724" cy="148784"/>
          </a:xfrm>
          <a:custGeom>
            <a:avLst/>
            <a:gdLst/>
            <a:ahLst/>
            <a:cxnLst/>
            <a:rect l="l" t="t" r="r" b="b"/>
            <a:pathLst>
              <a:path w="7893" h="7938" extrusionOk="0">
                <a:moveTo>
                  <a:pt x="3969" y="7938"/>
                </a:moveTo>
                <a:lnTo>
                  <a:pt x="3935" y="7938"/>
                </a:lnTo>
                <a:lnTo>
                  <a:pt x="3719" y="7563"/>
                </a:lnTo>
                <a:lnTo>
                  <a:pt x="2320" y="7859"/>
                </a:lnTo>
                <a:lnTo>
                  <a:pt x="2150" y="7301"/>
                </a:lnTo>
                <a:lnTo>
                  <a:pt x="3378" y="6562"/>
                </a:lnTo>
                <a:lnTo>
                  <a:pt x="3378" y="4538"/>
                </a:lnTo>
                <a:lnTo>
                  <a:pt x="91" y="5084"/>
                </a:lnTo>
                <a:cubicBezTo>
                  <a:pt x="31" y="4962"/>
                  <a:pt x="0" y="4822"/>
                  <a:pt x="0" y="4663"/>
                </a:cubicBezTo>
                <a:lnTo>
                  <a:pt x="0" y="4572"/>
                </a:lnTo>
                <a:cubicBezTo>
                  <a:pt x="8" y="4337"/>
                  <a:pt x="171" y="4155"/>
                  <a:pt x="489" y="4026"/>
                </a:cubicBezTo>
                <a:lnTo>
                  <a:pt x="3344" y="2968"/>
                </a:lnTo>
                <a:lnTo>
                  <a:pt x="3344" y="1445"/>
                </a:lnTo>
                <a:cubicBezTo>
                  <a:pt x="3344" y="846"/>
                  <a:pt x="3552" y="364"/>
                  <a:pt x="3969" y="0"/>
                </a:cubicBezTo>
                <a:cubicBezTo>
                  <a:pt x="4356" y="364"/>
                  <a:pt x="4549" y="846"/>
                  <a:pt x="4549" y="1445"/>
                </a:cubicBezTo>
                <a:lnTo>
                  <a:pt x="4549" y="2968"/>
                </a:lnTo>
                <a:cubicBezTo>
                  <a:pt x="5421" y="3287"/>
                  <a:pt x="6090" y="3533"/>
                  <a:pt x="6556" y="3708"/>
                </a:cubicBezTo>
                <a:cubicBezTo>
                  <a:pt x="7023" y="3882"/>
                  <a:pt x="7305" y="3988"/>
                  <a:pt x="7404" y="4026"/>
                </a:cubicBezTo>
                <a:cubicBezTo>
                  <a:pt x="7722" y="4155"/>
                  <a:pt x="7885" y="4337"/>
                  <a:pt x="7893" y="4572"/>
                </a:cubicBezTo>
                <a:lnTo>
                  <a:pt x="7893" y="4663"/>
                </a:lnTo>
                <a:cubicBezTo>
                  <a:pt x="7893" y="4822"/>
                  <a:pt x="7862" y="4962"/>
                  <a:pt x="7802" y="5084"/>
                </a:cubicBezTo>
                <a:lnTo>
                  <a:pt x="4515" y="4538"/>
                </a:lnTo>
                <a:lnTo>
                  <a:pt x="4515" y="6562"/>
                </a:lnTo>
                <a:lnTo>
                  <a:pt x="5743" y="7301"/>
                </a:lnTo>
                <a:lnTo>
                  <a:pt x="5573" y="7859"/>
                </a:lnTo>
                <a:lnTo>
                  <a:pt x="4174" y="7563"/>
                </a:lnTo>
                <a:lnTo>
                  <a:pt x="3969" y="7938"/>
                </a:lnTo>
                <a:close/>
              </a:path>
            </a:pathLst>
          </a:custGeom>
          <a:solidFill>
            <a:srgbClr val="E69800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42"/>
          <p:cNvSpPr/>
          <p:nvPr/>
        </p:nvSpPr>
        <p:spPr>
          <a:xfrm>
            <a:off x="9138179" y="4447899"/>
            <a:ext cx="147724" cy="148784"/>
          </a:xfrm>
          <a:custGeom>
            <a:avLst/>
            <a:gdLst/>
            <a:ahLst/>
            <a:cxnLst/>
            <a:rect l="l" t="t" r="r" b="b"/>
            <a:pathLst>
              <a:path w="7893" h="7938" extrusionOk="0">
                <a:moveTo>
                  <a:pt x="3969" y="7938"/>
                </a:moveTo>
                <a:lnTo>
                  <a:pt x="3935" y="7938"/>
                </a:lnTo>
                <a:lnTo>
                  <a:pt x="3719" y="7563"/>
                </a:lnTo>
                <a:lnTo>
                  <a:pt x="2320" y="7859"/>
                </a:lnTo>
                <a:lnTo>
                  <a:pt x="2150" y="7301"/>
                </a:lnTo>
                <a:lnTo>
                  <a:pt x="3378" y="6562"/>
                </a:lnTo>
                <a:lnTo>
                  <a:pt x="3378" y="4538"/>
                </a:lnTo>
                <a:lnTo>
                  <a:pt x="91" y="5084"/>
                </a:lnTo>
                <a:cubicBezTo>
                  <a:pt x="31" y="4962"/>
                  <a:pt x="0" y="4822"/>
                  <a:pt x="0" y="4663"/>
                </a:cubicBezTo>
                <a:lnTo>
                  <a:pt x="0" y="4572"/>
                </a:lnTo>
                <a:cubicBezTo>
                  <a:pt x="8" y="4337"/>
                  <a:pt x="171" y="4155"/>
                  <a:pt x="489" y="4026"/>
                </a:cubicBezTo>
                <a:lnTo>
                  <a:pt x="3344" y="2968"/>
                </a:lnTo>
                <a:lnTo>
                  <a:pt x="3344" y="1445"/>
                </a:lnTo>
                <a:cubicBezTo>
                  <a:pt x="3344" y="846"/>
                  <a:pt x="3552" y="364"/>
                  <a:pt x="3969" y="0"/>
                </a:cubicBezTo>
                <a:cubicBezTo>
                  <a:pt x="4356" y="364"/>
                  <a:pt x="4549" y="846"/>
                  <a:pt x="4549" y="1445"/>
                </a:cubicBezTo>
                <a:lnTo>
                  <a:pt x="4549" y="2968"/>
                </a:lnTo>
                <a:cubicBezTo>
                  <a:pt x="5421" y="3287"/>
                  <a:pt x="6090" y="3533"/>
                  <a:pt x="6556" y="3708"/>
                </a:cubicBezTo>
                <a:cubicBezTo>
                  <a:pt x="7023" y="3882"/>
                  <a:pt x="7305" y="3988"/>
                  <a:pt x="7404" y="4026"/>
                </a:cubicBezTo>
                <a:cubicBezTo>
                  <a:pt x="7722" y="4155"/>
                  <a:pt x="7885" y="4337"/>
                  <a:pt x="7893" y="4572"/>
                </a:cubicBezTo>
                <a:lnTo>
                  <a:pt x="7893" y="4663"/>
                </a:lnTo>
                <a:cubicBezTo>
                  <a:pt x="7893" y="4822"/>
                  <a:pt x="7862" y="4962"/>
                  <a:pt x="7802" y="5084"/>
                </a:cubicBezTo>
                <a:lnTo>
                  <a:pt x="4515" y="4538"/>
                </a:lnTo>
                <a:lnTo>
                  <a:pt x="4515" y="6562"/>
                </a:lnTo>
                <a:lnTo>
                  <a:pt x="5743" y="7301"/>
                </a:lnTo>
                <a:lnTo>
                  <a:pt x="5573" y="7859"/>
                </a:lnTo>
                <a:lnTo>
                  <a:pt x="4174" y="7563"/>
                </a:lnTo>
                <a:lnTo>
                  <a:pt x="3969" y="7938"/>
                </a:lnTo>
                <a:close/>
              </a:path>
            </a:pathLst>
          </a:custGeom>
          <a:solidFill>
            <a:srgbClr val="E69800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42"/>
          <p:cNvSpPr/>
          <p:nvPr/>
        </p:nvSpPr>
        <p:spPr>
          <a:xfrm>
            <a:off x="9739312" y="4507166"/>
            <a:ext cx="147724" cy="148784"/>
          </a:xfrm>
          <a:custGeom>
            <a:avLst/>
            <a:gdLst/>
            <a:ahLst/>
            <a:cxnLst/>
            <a:rect l="l" t="t" r="r" b="b"/>
            <a:pathLst>
              <a:path w="7893" h="7938" extrusionOk="0">
                <a:moveTo>
                  <a:pt x="3969" y="7938"/>
                </a:moveTo>
                <a:lnTo>
                  <a:pt x="3935" y="7938"/>
                </a:lnTo>
                <a:lnTo>
                  <a:pt x="3719" y="7563"/>
                </a:lnTo>
                <a:lnTo>
                  <a:pt x="2320" y="7859"/>
                </a:lnTo>
                <a:lnTo>
                  <a:pt x="2150" y="7301"/>
                </a:lnTo>
                <a:lnTo>
                  <a:pt x="3378" y="6562"/>
                </a:lnTo>
                <a:lnTo>
                  <a:pt x="3378" y="4538"/>
                </a:lnTo>
                <a:lnTo>
                  <a:pt x="91" y="5084"/>
                </a:lnTo>
                <a:cubicBezTo>
                  <a:pt x="31" y="4962"/>
                  <a:pt x="0" y="4822"/>
                  <a:pt x="0" y="4663"/>
                </a:cubicBezTo>
                <a:lnTo>
                  <a:pt x="0" y="4572"/>
                </a:lnTo>
                <a:cubicBezTo>
                  <a:pt x="8" y="4337"/>
                  <a:pt x="171" y="4155"/>
                  <a:pt x="489" y="4026"/>
                </a:cubicBezTo>
                <a:lnTo>
                  <a:pt x="3344" y="2968"/>
                </a:lnTo>
                <a:lnTo>
                  <a:pt x="3344" y="1445"/>
                </a:lnTo>
                <a:cubicBezTo>
                  <a:pt x="3344" y="846"/>
                  <a:pt x="3552" y="364"/>
                  <a:pt x="3969" y="0"/>
                </a:cubicBezTo>
                <a:cubicBezTo>
                  <a:pt x="4356" y="364"/>
                  <a:pt x="4549" y="846"/>
                  <a:pt x="4549" y="1445"/>
                </a:cubicBezTo>
                <a:lnTo>
                  <a:pt x="4549" y="2968"/>
                </a:lnTo>
                <a:cubicBezTo>
                  <a:pt x="5421" y="3287"/>
                  <a:pt x="6090" y="3533"/>
                  <a:pt x="6556" y="3708"/>
                </a:cubicBezTo>
                <a:cubicBezTo>
                  <a:pt x="7023" y="3882"/>
                  <a:pt x="7305" y="3988"/>
                  <a:pt x="7404" y="4026"/>
                </a:cubicBezTo>
                <a:cubicBezTo>
                  <a:pt x="7722" y="4155"/>
                  <a:pt x="7885" y="4337"/>
                  <a:pt x="7893" y="4572"/>
                </a:cubicBezTo>
                <a:lnTo>
                  <a:pt x="7893" y="4663"/>
                </a:lnTo>
                <a:cubicBezTo>
                  <a:pt x="7893" y="4822"/>
                  <a:pt x="7862" y="4962"/>
                  <a:pt x="7802" y="5084"/>
                </a:cubicBezTo>
                <a:lnTo>
                  <a:pt x="4515" y="4538"/>
                </a:lnTo>
                <a:lnTo>
                  <a:pt x="4515" y="6562"/>
                </a:lnTo>
                <a:lnTo>
                  <a:pt x="5743" y="7301"/>
                </a:lnTo>
                <a:lnTo>
                  <a:pt x="5573" y="7859"/>
                </a:lnTo>
                <a:lnTo>
                  <a:pt x="4174" y="7563"/>
                </a:lnTo>
                <a:lnTo>
                  <a:pt x="3969" y="7938"/>
                </a:lnTo>
                <a:close/>
              </a:path>
            </a:pathLst>
          </a:custGeom>
          <a:solidFill>
            <a:srgbClr val="E69800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42"/>
          <p:cNvSpPr/>
          <p:nvPr/>
        </p:nvSpPr>
        <p:spPr>
          <a:xfrm>
            <a:off x="9857570" y="4483384"/>
            <a:ext cx="147724" cy="148784"/>
          </a:xfrm>
          <a:custGeom>
            <a:avLst/>
            <a:gdLst/>
            <a:ahLst/>
            <a:cxnLst/>
            <a:rect l="l" t="t" r="r" b="b"/>
            <a:pathLst>
              <a:path w="7893" h="7938" extrusionOk="0">
                <a:moveTo>
                  <a:pt x="3969" y="7938"/>
                </a:moveTo>
                <a:lnTo>
                  <a:pt x="3935" y="7938"/>
                </a:lnTo>
                <a:lnTo>
                  <a:pt x="3719" y="7563"/>
                </a:lnTo>
                <a:lnTo>
                  <a:pt x="2320" y="7859"/>
                </a:lnTo>
                <a:lnTo>
                  <a:pt x="2150" y="7301"/>
                </a:lnTo>
                <a:lnTo>
                  <a:pt x="3378" y="6562"/>
                </a:lnTo>
                <a:lnTo>
                  <a:pt x="3378" y="4538"/>
                </a:lnTo>
                <a:lnTo>
                  <a:pt x="91" y="5084"/>
                </a:lnTo>
                <a:cubicBezTo>
                  <a:pt x="31" y="4962"/>
                  <a:pt x="0" y="4822"/>
                  <a:pt x="0" y="4663"/>
                </a:cubicBezTo>
                <a:lnTo>
                  <a:pt x="0" y="4572"/>
                </a:lnTo>
                <a:cubicBezTo>
                  <a:pt x="8" y="4337"/>
                  <a:pt x="171" y="4155"/>
                  <a:pt x="489" y="4026"/>
                </a:cubicBezTo>
                <a:lnTo>
                  <a:pt x="3344" y="2968"/>
                </a:lnTo>
                <a:lnTo>
                  <a:pt x="3344" y="1445"/>
                </a:lnTo>
                <a:cubicBezTo>
                  <a:pt x="3344" y="846"/>
                  <a:pt x="3552" y="364"/>
                  <a:pt x="3969" y="0"/>
                </a:cubicBezTo>
                <a:cubicBezTo>
                  <a:pt x="4356" y="364"/>
                  <a:pt x="4549" y="846"/>
                  <a:pt x="4549" y="1445"/>
                </a:cubicBezTo>
                <a:lnTo>
                  <a:pt x="4549" y="2968"/>
                </a:lnTo>
                <a:cubicBezTo>
                  <a:pt x="5421" y="3287"/>
                  <a:pt x="6090" y="3533"/>
                  <a:pt x="6556" y="3708"/>
                </a:cubicBezTo>
                <a:cubicBezTo>
                  <a:pt x="7023" y="3882"/>
                  <a:pt x="7305" y="3988"/>
                  <a:pt x="7404" y="4026"/>
                </a:cubicBezTo>
                <a:cubicBezTo>
                  <a:pt x="7722" y="4155"/>
                  <a:pt x="7885" y="4337"/>
                  <a:pt x="7893" y="4572"/>
                </a:cubicBezTo>
                <a:lnTo>
                  <a:pt x="7893" y="4663"/>
                </a:lnTo>
                <a:cubicBezTo>
                  <a:pt x="7893" y="4822"/>
                  <a:pt x="7862" y="4962"/>
                  <a:pt x="7802" y="5084"/>
                </a:cubicBezTo>
                <a:lnTo>
                  <a:pt x="4515" y="4538"/>
                </a:lnTo>
                <a:lnTo>
                  <a:pt x="4515" y="6562"/>
                </a:lnTo>
                <a:lnTo>
                  <a:pt x="5743" y="7301"/>
                </a:lnTo>
                <a:lnTo>
                  <a:pt x="5573" y="7859"/>
                </a:lnTo>
                <a:lnTo>
                  <a:pt x="4174" y="7563"/>
                </a:lnTo>
                <a:lnTo>
                  <a:pt x="3969" y="7938"/>
                </a:lnTo>
                <a:close/>
              </a:path>
            </a:pathLst>
          </a:custGeom>
          <a:solidFill>
            <a:srgbClr val="E69800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42"/>
          <p:cNvSpPr/>
          <p:nvPr/>
        </p:nvSpPr>
        <p:spPr>
          <a:xfrm>
            <a:off x="9870546" y="4955899"/>
            <a:ext cx="147724" cy="148784"/>
          </a:xfrm>
          <a:custGeom>
            <a:avLst/>
            <a:gdLst/>
            <a:ahLst/>
            <a:cxnLst/>
            <a:rect l="l" t="t" r="r" b="b"/>
            <a:pathLst>
              <a:path w="7893" h="7938" extrusionOk="0">
                <a:moveTo>
                  <a:pt x="3969" y="7938"/>
                </a:moveTo>
                <a:lnTo>
                  <a:pt x="3935" y="7938"/>
                </a:lnTo>
                <a:lnTo>
                  <a:pt x="3719" y="7563"/>
                </a:lnTo>
                <a:lnTo>
                  <a:pt x="2320" y="7859"/>
                </a:lnTo>
                <a:lnTo>
                  <a:pt x="2150" y="7301"/>
                </a:lnTo>
                <a:lnTo>
                  <a:pt x="3378" y="6562"/>
                </a:lnTo>
                <a:lnTo>
                  <a:pt x="3378" y="4538"/>
                </a:lnTo>
                <a:lnTo>
                  <a:pt x="91" y="5084"/>
                </a:lnTo>
                <a:cubicBezTo>
                  <a:pt x="31" y="4962"/>
                  <a:pt x="0" y="4822"/>
                  <a:pt x="0" y="4663"/>
                </a:cubicBezTo>
                <a:lnTo>
                  <a:pt x="0" y="4572"/>
                </a:lnTo>
                <a:cubicBezTo>
                  <a:pt x="8" y="4337"/>
                  <a:pt x="171" y="4155"/>
                  <a:pt x="489" y="4026"/>
                </a:cubicBezTo>
                <a:lnTo>
                  <a:pt x="3344" y="2968"/>
                </a:lnTo>
                <a:lnTo>
                  <a:pt x="3344" y="1445"/>
                </a:lnTo>
                <a:cubicBezTo>
                  <a:pt x="3344" y="846"/>
                  <a:pt x="3552" y="364"/>
                  <a:pt x="3969" y="0"/>
                </a:cubicBezTo>
                <a:cubicBezTo>
                  <a:pt x="4356" y="364"/>
                  <a:pt x="4549" y="846"/>
                  <a:pt x="4549" y="1445"/>
                </a:cubicBezTo>
                <a:lnTo>
                  <a:pt x="4549" y="2968"/>
                </a:lnTo>
                <a:cubicBezTo>
                  <a:pt x="5421" y="3287"/>
                  <a:pt x="6090" y="3533"/>
                  <a:pt x="6556" y="3708"/>
                </a:cubicBezTo>
                <a:cubicBezTo>
                  <a:pt x="7023" y="3882"/>
                  <a:pt x="7305" y="3988"/>
                  <a:pt x="7404" y="4026"/>
                </a:cubicBezTo>
                <a:cubicBezTo>
                  <a:pt x="7722" y="4155"/>
                  <a:pt x="7885" y="4337"/>
                  <a:pt x="7893" y="4572"/>
                </a:cubicBezTo>
                <a:lnTo>
                  <a:pt x="7893" y="4663"/>
                </a:lnTo>
                <a:cubicBezTo>
                  <a:pt x="7893" y="4822"/>
                  <a:pt x="7862" y="4962"/>
                  <a:pt x="7802" y="5084"/>
                </a:cubicBezTo>
                <a:lnTo>
                  <a:pt x="4515" y="4538"/>
                </a:lnTo>
                <a:lnTo>
                  <a:pt x="4515" y="6562"/>
                </a:lnTo>
                <a:lnTo>
                  <a:pt x="5743" y="7301"/>
                </a:lnTo>
                <a:lnTo>
                  <a:pt x="5573" y="7859"/>
                </a:lnTo>
                <a:lnTo>
                  <a:pt x="4174" y="7563"/>
                </a:lnTo>
                <a:lnTo>
                  <a:pt x="3969" y="7938"/>
                </a:lnTo>
                <a:close/>
              </a:path>
            </a:pathLst>
          </a:custGeom>
          <a:solidFill>
            <a:srgbClr val="E69800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42"/>
          <p:cNvSpPr/>
          <p:nvPr/>
        </p:nvSpPr>
        <p:spPr>
          <a:xfrm>
            <a:off x="9972146" y="4985532"/>
            <a:ext cx="147724" cy="148784"/>
          </a:xfrm>
          <a:custGeom>
            <a:avLst/>
            <a:gdLst/>
            <a:ahLst/>
            <a:cxnLst/>
            <a:rect l="l" t="t" r="r" b="b"/>
            <a:pathLst>
              <a:path w="7893" h="7938" extrusionOk="0">
                <a:moveTo>
                  <a:pt x="3969" y="7938"/>
                </a:moveTo>
                <a:lnTo>
                  <a:pt x="3935" y="7938"/>
                </a:lnTo>
                <a:lnTo>
                  <a:pt x="3719" y="7563"/>
                </a:lnTo>
                <a:lnTo>
                  <a:pt x="2320" y="7859"/>
                </a:lnTo>
                <a:lnTo>
                  <a:pt x="2150" y="7301"/>
                </a:lnTo>
                <a:lnTo>
                  <a:pt x="3378" y="6562"/>
                </a:lnTo>
                <a:lnTo>
                  <a:pt x="3378" y="4538"/>
                </a:lnTo>
                <a:lnTo>
                  <a:pt x="91" y="5084"/>
                </a:lnTo>
                <a:cubicBezTo>
                  <a:pt x="31" y="4962"/>
                  <a:pt x="0" y="4822"/>
                  <a:pt x="0" y="4663"/>
                </a:cubicBezTo>
                <a:lnTo>
                  <a:pt x="0" y="4572"/>
                </a:lnTo>
                <a:cubicBezTo>
                  <a:pt x="8" y="4337"/>
                  <a:pt x="171" y="4155"/>
                  <a:pt x="489" y="4026"/>
                </a:cubicBezTo>
                <a:lnTo>
                  <a:pt x="3344" y="2968"/>
                </a:lnTo>
                <a:lnTo>
                  <a:pt x="3344" y="1445"/>
                </a:lnTo>
                <a:cubicBezTo>
                  <a:pt x="3344" y="846"/>
                  <a:pt x="3552" y="364"/>
                  <a:pt x="3969" y="0"/>
                </a:cubicBezTo>
                <a:cubicBezTo>
                  <a:pt x="4356" y="364"/>
                  <a:pt x="4549" y="846"/>
                  <a:pt x="4549" y="1445"/>
                </a:cubicBezTo>
                <a:lnTo>
                  <a:pt x="4549" y="2968"/>
                </a:lnTo>
                <a:cubicBezTo>
                  <a:pt x="5421" y="3287"/>
                  <a:pt x="6090" y="3533"/>
                  <a:pt x="6556" y="3708"/>
                </a:cubicBezTo>
                <a:cubicBezTo>
                  <a:pt x="7023" y="3882"/>
                  <a:pt x="7305" y="3988"/>
                  <a:pt x="7404" y="4026"/>
                </a:cubicBezTo>
                <a:cubicBezTo>
                  <a:pt x="7722" y="4155"/>
                  <a:pt x="7885" y="4337"/>
                  <a:pt x="7893" y="4572"/>
                </a:cubicBezTo>
                <a:lnTo>
                  <a:pt x="7893" y="4663"/>
                </a:lnTo>
                <a:cubicBezTo>
                  <a:pt x="7893" y="4822"/>
                  <a:pt x="7862" y="4962"/>
                  <a:pt x="7802" y="5084"/>
                </a:cubicBezTo>
                <a:lnTo>
                  <a:pt x="4515" y="4538"/>
                </a:lnTo>
                <a:lnTo>
                  <a:pt x="4515" y="6562"/>
                </a:lnTo>
                <a:lnTo>
                  <a:pt x="5743" y="7301"/>
                </a:lnTo>
                <a:lnTo>
                  <a:pt x="5573" y="7859"/>
                </a:lnTo>
                <a:lnTo>
                  <a:pt x="4174" y="7563"/>
                </a:lnTo>
                <a:lnTo>
                  <a:pt x="3969" y="7938"/>
                </a:lnTo>
                <a:close/>
              </a:path>
            </a:pathLst>
          </a:custGeom>
          <a:solidFill>
            <a:srgbClr val="E69800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42"/>
          <p:cNvSpPr/>
          <p:nvPr/>
        </p:nvSpPr>
        <p:spPr>
          <a:xfrm>
            <a:off x="7990946" y="4570666"/>
            <a:ext cx="147724" cy="148784"/>
          </a:xfrm>
          <a:custGeom>
            <a:avLst/>
            <a:gdLst/>
            <a:ahLst/>
            <a:cxnLst/>
            <a:rect l="l" t="t" r="r" b="b"/>
            <a:pathLst>
              <a:path w="7893" h="7938" extrusionOk="0">
                <a:moveTo>
                  <a:pt x="3969" y="7938"/>
                </a:moveTo>
                <a:lnTo>
                  <a:pt x="3935" y="7938"/>
                </a:lnTo>
                <a:lnTo>
                  <a:pt x="3719" y="7563"/>
                </a:lnTo>
                <a:lnTo>
                  <a:pt x="2320" y="7859"/>
                </a:lnTo>
                <a:lnTo>
                  <a:pt x="2150" y="7301"/>
                </a:lnTo>
                <a:lnTo>
                  <a:pt x="3378" y="6562"/>
                </a:lnTo>
                <a:lnTo>
                  <a:pt x="3378" y="4538"/>
                </a:lnTo>
                <a:lnTo>
                  <a:pt x="91" y="5084"/>
                </a:lnTo>
                <a:cubicBezTo>
                  <a:pt x="31" y="4962"/>
                  <a:pt x="0" y="4822"/>
                  <a:pt x="0" y="4663"/>
                </a:cubicBezTo>
                <a:lnTo>
                  <a:pt x="0" y="4572"/>
                </a:lnTo>
                <a:cubicBezTo>
                  <a:pt x="8" y="4337"/>
                  <a:pt x="171" y="4155"/>
                  <a:pt x="489" y="4026"/>
                </a:cubicBezTo>
                <a:lnTo>
                  <a:pt x="3344" y="2968"/>
                </a:lnTo>
                <a:lnTo>
                  <a:pt x="3344" y="1445"/>
                </a:lnTo>
                <a:cubicBezTo>
                  <a:pt x="3344" y="846"/>
                  <a:pt x="3552" y="364"/>
                  <a:pt x="3969" y="0"/>
                </a:cubicBezTo>
                <a:cubicBezTo>
                  <a:pt x="4356" y="364"/>
                  <a:pt x="4549" y="846"/>
                  <a:pt x="4549" y="1445"/>
                </a:cubicBezTo>
                <a:lnTo>
                  <a:pt x="4549" y="2968"/>
                </a:lnTo>
                <a:cubicBezTo>
                  <a:pt x="5421" y="3287"/>
                  <a:pt x="6090" y="3533"/>
                  <a:pt x="6556" y="3708"/>
                </a:cubicBezTo>
                <a:cubicBezTo>
                  <a:pt x="7023" y="3882"/>
                  <a:pt x="7305" y="3988"/>
                  <a:pt x="7404" y="4026"/>
                </a:cubicBezTo>
                <a:cubicBezTo>
                  <a:pt x="7722" y="4155"/>
                  <a:pt x="7885" y="4337"/>
                  <a:pt x="7893" y="4572"/>
                </a:cubicBezTo>
                <a:lnTo>
                  <a:pt x="7893" y="4663"/>
                </a:lnTo>
                <a:cubicBezTo>
                  <a:pt x="7893" y="4822"/>
                  <a:pt x="7862" y="4962"/>
                  <a:pt x="7802" y="5084"/>
                </a:cubicBezTo>
                <a:lnTo>
                  <a:pt x="4515" y="4538"/>
                </a:lnTo>
                <a:lnTo>
                  <a:pt x="4515" y="6562"/>
                </a:lnTo>
                <a:lnTo>
                  <a:pt x="5743" y="7301"/>
                </a:lnTo>
                <a:lnTo>
                  <a:pt x="5573" y="7859"/>
                </a:lnTo>
                <a:lnTo>
                  <a:pt x="4174" y="7563"/>
                </a:lnTo>
                <a:lnTo>
                  <a:pt x="3969" y="7938"/>
                </a:lnTo>
                <a:close/>
              </a:path>
            </a:pathLst>
          </a:custGeom>
          <a:solidFill>
            <a:srgbClr val="E69800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42"/>
          <p:cNvSpPr/>
          <p:nvPr/>
        </p:nvSpPr>
        <p:spPr>
          <a:xfrm>
            <a:off x="7478712" y="4312432"/>
            <a:ext cx="147724" cy="148784"/>
          </a:xfrm>
          <a:custGeom>
            <a:avLst/>
            <a:gdLst/>
            <a:ahLst/>
            <a:cxnLst/>
            <a:rect l="l" t="t" r="r" b="b"/>
            <a:pathLst>
              <a:path w="7893" h="7938" extrusionOk="0">
                <a:moveTo>
                  <a:pt x="3969" y="7938"/>
                </a:moveTo>
                <a:lnTo>
                  <a:pt x="3935" y="7938"/>
                </a:lnTo>
                <a:lnTo>
                  <a:pt x="3719" y="7563"/>
                </a:lnTo>
                <a:lnTo>
                  <a:pt x="2320" y="7859"/>
                </a:lnTo>
                <a:lnTo>
                  <a:pt x="2150" y="7301"/>
                </a:lnTo>
                <a:lnTo>
                  <a:pt x="3378" y="6562"/>
                </a:lnTo>
                <a:lnTo>
                  <a:pt x="3378" y="4538"/>
                </a:lnTo>
                <a:lnTo>
                  <a:pt x="91" y="5084"/>
                </a:lnTo>
                <a:cubicBezTo>
                  <a:pt x="31" y="4962"/>
                  <a:pt x="0" y="4822"/>
                  <a:pt x="0" y="4663"/>
                </a:cubicBezTo>
                <a:lnTo>
                  <a:pt x="0" y="4572"/>
                </a:lnTo>
                <a:cubicBezTo>
                  <a:pt x="8" y="4337"/>
                  <a:pt x="171" y="4155"/>
                  <a:pt x="489" y="4026"/>
                </a:cubicBezTo>
                <a:lnTo>
                  <a:pt x="3344" y="2968"/>
                </a:lnTo>
                <a:lnTo>
                  <a:pt x="3344" y="1445"/>
                </a:lnTo>
                <a:cubicBezTo>
                  <a:pt x="3344" y="846"/>
                  <a:pt x="3552" y="364"/>
                  <a:pt x="3969" y="0"/>
                </a:cubicBezTo>
                <a:cubicBezTo>
                  <a:pt x="4356" y="364"/>
                  <a:pt x="4549" y="846"/>
                  <a:pt x="4549" y="1445"/>
                </a:cubicBezTo>
                <a:lnTo>
                  <a:pt x="4549" y="2968"/>
                </a:lnTo>
                <a:cubicBezTo>
                  <a:pt x="5421" y="3287"/>
                  <a:pt x="6090" y="3533"/>
                  <a:pt x="6556" y="3708"/>
                </a:cubicBezTo>
                <a:cubicBezTo>
                  <a:pt x="7023" y="3882"/>
                  <a:pt x="7305" y="3988"/>
                  <a:pt x="7404" y="4026"/>
                </a:cubicBezTo>
                <a:cubicBezTo>
                  <a:pt x="7722" y="4155"/>
                  <a:pt x="7885" y="4337"/>
                  <a:pt x="7893" y="4572"/>
                </a:cubicBezTo>
                <a:lnTo>
                  <a:pt x="7893" y="4663"/>
                </a:lnTo>
                <a:cubicBezTo>
                  <a:pt x="7893" y="4822"/>
                  <a:pt x="7862" y="4962"/>
                  <a:pt x="7802" y="5084"/>
                </a:cubicBezTo>
                <a:lnTo>
                  <a:pt x="4515" y="4538"/>
                </a:lnTo>
                <a:lnTo>
                  <a:pt x="4515" y="6562"/>
                </a:lnTo>
                <a:lnTo>
                  <a:pt x="5743" y="7301"/>
                </a:lnTo>
                <a:lnTo>
                  <a:pt x="5573" y="7859"/>
                </a:lnTo>
                <a:lnTo>
                  <a:pt x="4174" y="7563"/>
                </a:lnTo>
                <a:lnTo>
                  <a:pt x="3969" y="7938"/>
                </a:lnTo>
                <a:close/>
              </a:path>
            </a:pathLst>
          </a:custGeom>
          <a:solidFill>
            <a:srgbClr val="E69800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42"/>
          <p:cNvSpPr/>
          <p:nvPr/>
        </p:nvSpPr>
        <p:spPr>
          <a:xfrm>
            <a:off x="7813146" y="4922032"/>
            <a:ext cx="147724" cy="148784"/>
          </a:xfrm>
          <a:custGeom>
            <a:avLst/>
            <a:gdLst/>
            <a:ahLst/>
            <a:cxnLst/>
            <a:rect l="l" t="t" r="r" b="b"/>
            <a:pathLst>
              <a:path w="7893" h="7938" extrusionOk="0">
                <a:moveTo>
                  <a:pt x="3969" y="7938"/>
                </a:moveTo>
                <a:lnTo>
                  <a:pt x="3935" y="7938"/>
                </a:lnTo>
                <a:lnTo>
                  <a:pt x="3719" y="7563"/>
                </a:lnTo>
                <a:lnTo>
                  <a:pt x="2320" y="7859"/>
                </a:lnTo>
                <a:lnTo>
                  <a:pt x="2150" y="7301"/>
                </a:lnTo>
                <a:lnTo>
                  <a:pt x="3378" y="6562"/>
                </a:lnTo>
                <a:lnTo>
                  <a:pt x="3378" y="4538"/>
                </a:lnTo>
                <a:lnTo>
                  <a:pt x="91" y="5084"/>
                </a:lnTo>
                <a:cubicBezTo>
                  <a:pt x="31" y="4962"/>
                  <a:pt x="0" y="4822"/>
                  <a:pt x="0" y="4663"/>
                </a:cubicBezTo>
                <a:lnTo>
                  <a:pt x="0" y="4572"/>
                </a:lnTo>
                <a:cubicBezTo>
                  <a:pt x="8" y="4337"/>
                  <a:pt x="171" y="4155"/>
                  <a:pt x="489" y="4026"/>
                </a:cubicBezTo>
                <a:lnTo>
                  <a:pt x="3344" y="2968"/>
                </a:lnTo>
                <a:lnTo>
                  <a:pt x="3344" y="1445"/>
                </a:lnTo>
                <a:cubicBezTo>
                  <a:pt x="3344" y="846"/>
                  <a:pt x="3552" y="364"/>
                  <a:pt x="3969" y="0"/>
                </a:cubicBezTo>
                <a:cubicBezTo>
                  <a:pt x="4356" y="364"/>
                  <a:pt x="4549" y="846"/>
                  <a:pt x="4549" y="1445"/>
                </a:cubicBezTo>
                <a:lnTo>
                  <a:pt x="4549" y="2968"/>
                </a:lnTo>
                <a:cubicBezTo>
                  <a:pt x="5421" y="3287"/>
                  <a:pt x="6090" y="3533"/>
                  <a:pt x="6556" y="3708"/>
                </a:cubicBezTo>
                <a:cubicBezTo>
                  <a:pt x="7023" y="3882"/>
                  <a:pt x="7305" y="3988"/>
                  <a:pt x="7404" y="4026"/>
                </a:cubicBezTo>
                <a:cubicBezTo>
                  <a:pt x="7722" y="4155"/>
                  <a:pt x="7885" y="4337"/>
                  <a:pt x="7893" y="4572"/>
                </a:cubicBezTo>
                <a:lnTo>
                  <a:pt x="7893" y="4663"/>
                </a:lnTo>
                <a:cubicBezTo>
                  <a:pt x="7893" y="4822"/>
                  <a:pt x="7862" y="4962"/>
                  <a:pt x="7802" y="5084"/>
                </a:cubicBezTo>
                <a:lnTo>
                  <a:pt x="4515" y="4538"/>
                </a:lnTo>
                <a:lnTo>
                  <a:pt x="4515" y="6562"/>
                </a:lnTo>
                <a:lnTo>
                  <a:pt x="5743" y="7301"/>
                </a:lnTo>
                <a:lnTo>
                  <a:pt x="5573" y="7859"/>
                </a:lnTo>
                <a:lnTo>
                  <a:pt x="4174" y="7563"/>
                </a:lnTo>
                <a:lnTo>
                  <a:pt x="3969" y="7938"/>
                </a:lnTo>
                <a:close/>
              </a:path>
            </a:pathLst>
          </a:custGeom>
          <a:solidFill>
            <a:srgbClr val="E69800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42"/>
          <p:cNvSpPr/>
          <p:nvPr/>
        </p:nvSpPr>
        <p:spPr>
          <a:xfrm>
            <a:off x="8592079" y="5053266"/>
            <a:ext cx="147724" cy="148784"/>
          </a:xfrm>
          <a:custGeom>
            <a:avLst/>
            <a:gdLst/>
            <a:ahLst/>
            <a:cxnLst/>
            <a:rect l="l" t="t" r="r" b="b"/>
            <a:pathLst>
              <a:path w="7893" h="7938" extrusionOk="0">
                <a:moveTo>
                  <a:pt x="3969" y="7938"/>
                </a:moveTo>
                <a:lnTo>
                  <a:pt x="3935" y="7938"/>
                </a:lnTo>
                <a:lnTo>
                  <a:pt x="3719" y="7563"/>
                </a:lnTo>
                <a:lnTo>
                  <a:pt x="2320" y="7859"/>
                </a:lnTo>
                <a:lnTo>
                  <a:pt x="2150" y="7301"/>
                </a:lnTo>
                <a:lnTo>
                  <a:pt x="3378" y="6562"/>
                </a:lnTo>
                <a:lnTo>
                  <a:pt x="3378" y="4538"/>
                </a:lnTo>
                <a:lnTo>
                  <a:pt x="91" y="5084"/>
                </a:lnTo>
                <a:cubicBezTo>
                  <a:pt x="31" y="4962"/>
                  <a:pt x="0" y="4822"/>
                  <a:pt x="0" y="4663"/>
                </a:cubicBezTo>
                <a:lnTo>
                  <a:pt x="0" y="4572"/>
                </a:lnTo>
                <a:cubicBezTo>
                  <a:pt x="8" y="4337"/>
                  <a:pt x="171" y="4155"/>
                  <a:pt x="489" y="4026"/>
                </a:cubicBezTo>
                <a:lnTo>
                  <a:pt x="3344" y="2968"/>
                </a:lnTo>
                <a:lnTo>
                  <a:pt x="3344" y="1445"/>
                </a:lnTo>
                <a:cubicBezTo>
                  <a:pt x="3344" y="846"/>
                  <a:pt x="3552" y="364"/>
                  <a:pt x="3969" y="0"/>
                </a:cubicBezTo>
                <a:cubicBezTo>
                  <a:pt x="4356" y="364"/>
                  <a:pt x="4549" y="846"/>
                  <a:pt x="4549" y="1445"/>
                </a:cubicBezTo>
                <a:lnTo>
                  <a:pt x="4549" y="2968"/>
                </a:lnTo>
                <a:cubicBezTo>
                  <a:pt x="5421" y="3287"/>
                  <a:pt x="6090" y="3533"/>
                  <a:pt x="6556" y="3708"/>
                </a:cubicBezTo>
                <a:cubicBezTo>
                  <a:pt x="7023" y="3882"/>
                  <a:pt x="7305" y="3988"/>
                  <a:pt x="7404" y="4026"/>
                </a:cubicBezTo>
                <a:cubicBezTo>
                  <a:pt x="7722" y="4155"/>
                  <a:pt x="7885" y="4337"/>
                  <a:pt x="7893" y="4572"/>
                </a:cubicBezTo>
                <a:lnTo>
                  <a:pt x="7893" y="4663"/>
                </a:lnTo>
                <a:cubicBezTo>
                  <a:pt x="7893" y="4822"/>
                  <a:pt x="7862" y="4962"/>
                  <a:pt x="7802" y="5084"/>
                </a:cubicBezTo>
                <a:lnTo>
                  <a:pt x="4515" y="4538"/>
                </a:lnTo>
                <a:lnTo>
                  <a:pt x="4515" y="6562"/>
                </a:lnTo>
                <a:lnTo>
                  <a:pt x="5743" y="7301"/>
                </a:lnTo>
                <a:lnTo>
                  <a:pt x="5573" y="7859"/>
                </a:lnTo>
                <a:lnTo>
                  <a:pt x="4174" y="7563"/>
                </a:lnTo>
                <a:lnTo>
                  <a:pt x="3969" y="7938"/>
                </a:lnTo>
                <a:close/>
              </a:path>
            </a:pathLst>
          </a:custGeom>
          <a:solidFill>
            <a:srgbClr val="00ACEF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42"/>
          <p:cNvSpPr/>
          <p:nvPr/>
        </p:nvSpPr>
        <p:spPr>
          <a:xfrm>
            <a:off x="8016346" y="5442732"/>
            <a:ext cx="147724" cy="148784"/>
          </a:xfrm>
          <a:custGeom>
            <a:avLst/>
            <a:gdLst/>
            <a:ahLst/>
            <a:cxnLst/>
            <a:rect l="l" t="t" r="r" b="b"/>
            <a:pathLst>
              <a:path w="7893" h="7938" extrusionOk="0">
                <a:moveTo>
                  <a:pt x="3969" y="7938"/>
                </a:moveTo>
                <a:lnTo>
                  <a:pt x="3935" y="7938"/>
                </a:lnTo>
                <a:lnTo>
                  <a:pt x="3719" y="7563"/>
                </a:lnTo>
                <a:lnTo>
                  <a:pt x="2320" y="7859"/>
                </a:lnTo>
                <a:lnTo>
                  <a:pt x="2150" y="7301"/>
                </a:lnTo>
                <a:lnTo>
                  <a:pt x="3378" y="6562"/>
                </a:lnTo>
                <a:lnTo>
                  <a:pt x="3378" y="4538"/>
                </a:lnTo>
                <a:lnTo>
                  <a:pt x="91" y="5084"/>
                </a:lnTo>
                <a:cubicBezTo>
                  <a:pt x="31" y="4962"/>
                  <a:pt x="0" y="4822"/>
                  <a:pt x="0" y="4663"/>
                </a:cubicBezTo>
                <a:lnTo>
                  <a:pt x="0" y="4572"/>
                </a:lnTo>
                <a:cubicBezTo>
                  <a:pt x="8" y="4337"/>
                  <a:pt x="171" y="4155"/>
                  <a:pt x="489" y="4026"/>
                </a:cubicBezTo>
                <a:lnTo>
                  <a:pt x="3344" y="2968"/>
                </a:lnTo>
                <a:lnTo>
                  <a:pt x="3344" y="1445"/>
                </a:lnTo>
                <a:cubicBezTo>
                  <a:pt x="3344" y="846"/>
                  <a:pt x="3552" y="364"/>
                  <a:pt x="3969" y="0"/>
                </a:cubicBezTo>
                <a:cubicBezTo>
                  <a:pt x="4356" y="364"/>
                  <a:pt x="4549" y="846"/>
                  <a:pt x="4549" y="1445"/>
                </a:cubicBezTo>
                <a:lnTo>
                  <a:pt x="4549" y="2968"/>
                </a:lnTo>
                <a:cubicBezTo>
                  <a:pt x="5421" y="3287"/>
                  <a:pt x="6090" y="3533"/>
                  <a:pt x="6556" y="3708"/>
                </a:cubicBezTo>
                <a:cubicBezTo>
                  <a:pt x="7023" y="3882"/>
                  <a:pt x="7305" y="3988"/>
                  <a:pt x="7404" y="4026"/>
                </a:cubicBezTo>
                <a:cubicBezTo>
                  <a:pt x="7722" y="4155"/>
                  <a:pt x="7885" y="4337"/>
                  <a:pt x="7893" y="4572"/>
                </a:cubicBezTo>
                <a:lnTo>
                  <a:pt x="7893" y="4663"/>
                </a:lnTo>
                <a:cubicBezTo>
                  <a:pt x="7893" y="4822"/>
                  <a:pt x="7862" y="4962"/>
                  <a:pt x="7802" y="5084"/>
                </a:cubicBezTo>
                <a:lnTo>
                  <a:pt x="4515" y="4538"/>
                </a:lnTo>
                <a:lnTo>
                  <a:pt x="4515" y="6562"/>
                </a:lnTo>
                <a:lnTo>
                  <a:pt x="5743" y="7301"/>
                </a:lnTo>
                <a:lnTo>
                  <a:pt x="5573" y="7859"/>
                </a:lnTo>
                <a:lnTo>
                  <a:pt x="4174" y="7563"/>
                </a:lnTo>
                <a:lnTo>
                  <a:pt x="3969" y="79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42"/>
          <p:cNvSpPr/>
          <p:nvPr/>
        </p:nvSpPr>
        <p:spPr>
          <a:xfrm>
            <a:off x="8927774" y="5383879"/>
            <a:ext cx="147724" cy="148784"/>
          </a:xfrm>
          <a:custGeom>
            <a:avLst/>
            <a:gdLst/>
            <a:ahLst/>
            <a:cxnLst/>
            <a:rect l="l" t="t" r="r" b="b"/>
            <a:pathLst>
              <a:path w="7893" h="7938" extrusionOk="0">
                <a:moveTo>
                  <a:pt x="3969" y="7938"/>
                </a:moveTo>
                <a:lnTo>
                  <a:pt x="3935" y="7938"/>
                </a:lnTo>
                <a:lnTo>
                  <a:pt x="3719" y="7563"/>
                </a:lnTo>
                <a:lnTo>
                  <a:pt x="2320" y="7859"/>
                </a:lnTo>
                <a:lnTo>
                  <a:pt x="2150" y="7301"/>
                </a:lnTo>
                <a:lnTo>
                  <a:pt x="3378" y="6562"/>
                </a:lnTo>
                <a:lnTo>
                  <a:pt x="3378" y="4538"/>
                </a:lnTo>
                <a:lnTo>
                  <a:pt x="91" y="5084"/>
                </a:lnTo>
                <a:cubicBezTo>
                  <a:pt x="31" y="4962"/>
                  <a:pt x="0" y="4822"/>
                  <a:pt x="0" y="4663"/>
                </a:cubicBezTo>
                <a:lnTo>
                  <a:pt x="0" y="4572"/>
                </a:lnTo>
                <a:cubicBezTo>
                  <a:pt x="8" y="4337"/>
                  <a:pt x="171" y="4155"/>
                  <a:pt x="489" y="4026"/>
                </a:cubicBezTo>
                <a:lnTo>
                  <a:pt x="3344" y="2968"/>
                </a:lnTo>
                <a:lnTo>
                  <a:pt x="3344" y="1445"/>
                </a:lnTo>
                <a:cubicBezTo>
                  <a:pt x="3344" y="846"/>
                  <a:pt x="3552" y="364"/>
                  <a:pt x="3969" y="0"/>
                </a:cubicBezTo>
                <a:cubicBezTo>
                  <a:pt x="4356" y="364"/>
                  <a:pt x="4549" y="846"/>
                  <a:pt x="4549" y="1445"/>
                </a:cubicBezTo>
                <a:lnTo>
                  <a:pt x="4549" y="2968"/>
                </a:lnTo>
                <a:cubicBezTo>
                  <a:pt x="5421" y="3287"/>
                  <a:pt x="6090" y="3533"/>
                  <a:pt x="6556" y="3708"/>
                </a:cubicBezTo>
                <a:cubicBezTo>
                  <a:pt x="7023" y="3882"/>
                  <a:pt x="7305" y="3988"/>
                  <a:pt x="7404" y="4026"/>
                </a:cubicBezTo>
                <a:cubicBezTo>
                  <a:pt x="7722" y="4155"/>
                  <a:pt x="7885" y="4337"/>
                  <a:pt x="7893" y="4572"/>
                </a:cubicBezTo>
                <a:lnTo>
                  <a:pt x="7893" y="4663"/>
                </a:lnTo>
                <a:cubicBezTo>
                  <a:pt x="7893" y="4822"/>
                  <a:pt x="7862" y="4962"/>
                  <a:pt x="7802" y="5084"/>
                </a:cubicBezTo>
                <a:lnTo>
                  <a:pt x="4515" y="4538"/>
                </a:lnTo>
                <a:lnTo>
                  <a:pt x="4515" y="6562"/>
                </a:lnTo>
                <a:lnTo>
                  <a:pt x="5743" y="7301"/>
                </a:lnTo>
                <a:lnTo>
                  <a:pt x="5573" y="7859"/>
                </a:lnTo>
                <a:lnTo>
                  <a:pt x="4174" y="7563"/>
                </a:lnTo>
                <a:lnTo>
                  <a:pt x="3969" y="79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42"/>
          <p:cNvSpPr/>
          <p:nvPr/>
        </p:nvSpPr>
        <p:spPr>
          <a:xfrm>
            <a:off x="8889768" y="5403966"/>
            <a:ext cx="147724" cy="148784"/>
          </a:xfrm>
          <a:custGeom>
            <a:avLst/>
            <a:gdLst/>
            <a:ahLst/>
            <a:cxnLst/>
            <a:rect l="l" t="t" r="r" b="b"/>
            <a:pathLst>
              <a:path w="7893" h="7938" extrusionOk="0">
                <a:moveTo>
                  <a:pt x="3969" y="7938"/>
                </a:moveTo>
                <a:lnTo>
                  <a:pt x="3935" y="7938"/>
                </a:lnTo>
                <a:lnTo>
                  <a:pt x="3719" y="7563"/>
                </a:lnTo>
                <a:lnTo>
                  <a:pt x="2320" y="7859"/>
                </a:lnTo>
                <a:lnTo>
                  <a:pt x="2150" y="7301"/>
                </a:lnTo>
                <a:lnTo>
                  <a:pt x="3378" y="6562"/>
                </a:lnTo>
                <a:lnTo>
                  <a:pt x="3378" y="4538"/>
                </a:lnTo>
                <a:lnTo>
                  <a:pt x="91" y="5084"/>
                </a:lnTo>
                <a:cubicBezTo>
                  <a:pt x="31" y="4962"/>
                  <a:pt x="0" y="4822"/>
                  <a:pt x="0" y="4663"/>
                </a:cubicBezTo>
                <a:lnTo>
                  <a:pt x="0" y="4572"/>
                </a:lnTo>
                <a:cubicBezTo>
                  <a:pt x="8" y="4337"/>
                  <a:pt x="171" y="4155"/>
                  <a:pt x="489" y="4026"/>
                </a:cubicBezTo>
                <a:lnTo>
                  <a:pt x="3344" y="2968"/>
                </a:lnTo>
                <a:lnTo>
                  <a:pt x="3344" y="1445"/>
                </a:lnTo>
                <a:cubicBezTo>
                  <a:pt x="3344" y="846"/>
                  <a:pt x="3552" y="364"/>
                  <a:pt x="3969" y="0"/>
                </a:cubicBezTo>
                <a:cubicBezTo>
                  <a:pt x="4356" y="364"/>
                  <a:pt x="4549" y="846"/>
                  <a:pt x="4549" y="1445"/>
                </a:cubicBezTo>
                <a:lnTo>
                  <a:pt x="4549" y="2968"/>
                </a:lnTo>
                <a:cubicBezTo>
                  <a:pt x="5421" y="3287"/>
                  <a:pt x="6090" y="3533"/>
                  <a:pt x="6556" y="3708"/>
                </a:cubicBezTo>
                <a:cubicBezTo>
                  <a:pt x="7023" y="3882"/>
                  <a:pt x="7305" y="3988"/>
                  <a:pt x="7404" y="4026"/>
                </a:cubicBezTo>
                <a:cubicBezTo>
                  <a:pt x="7722" y="4155"/>
                  <a:pt x="7885" y="4337"/>
                  <a:pt x="7893" y="4572"/>
                </a:cubicBezTo>
                <a:lnTo>
                  <a:pt x="7893" y="4663"/>
                </a:lnTo>
                <a:cubicBezTo>
                  <a:pt x="7893" y="4822"/>
                  <a:pt x="7862" y="4962"/>
                  <a:pt x="7802" y="5084"/>
                </a:cubicBezTo>
                <a:lnTo>
                  <a:pt x="4515" y="4538"/>
                </a:lnTo>
                <a:lnTo>
                  <a:pt x="4515" y="6562"/>
                </a:lnTo>
                <a:lnTo>
                  <a:pt x="5743" y="7301"/>
                </a:lnTo>
                <a:lnTo>
                  <a:pt x="5573" y="7859"/>
                </a:lnTo>
                <a:lnTo>
                  <a:pt x="4174" y="7563"/>
                </a:lnTo>
                <a:lnTo>
                  <a:pt x="3969" y="79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42"/>
          <p:cNvSpPr/>
          <p:nvPr/>
        </p:nvSpPr>
        <p:spPr>
          <a:xfrm>
            <a:off x="8990012" y="5548566"/>
            <a:ext cx="147724" cy="148784"/>
          </a:xfrm>
          <a:custGeom>
            <a:avLst/>
            <a:gdLst/>
            <a:ahLst/>
            <a:cxnLst/>
            <a:rect l="l" t="t" r="r" b="b"/>
            <a:pathLst>
              <a:path w="7893" h="7938" extrusionOk="0">
                <a:moveTo>
                  <a:pt x="3969" y="7938"/>
                </a:moveTo>
                <a:lnTo>
                  <a:pt x="3935" y="7938"/>
                </a:lnTo>
                <a:lnTo>
                  <a:pt x="3719" y="7563"/>
                </a:lnTo>
                <a:lnTo>
                  <a:pt x="2320" y="7859"/>
                </a:lnTo>
                <a:lnTo>
                  <a:pt x="2150" y="7301"/>
                </a:lnTo>
                <a:lnTo>
                  <a:pt x="3378" y="6562"/>
                </a:lnTo>
                <a:lnTo>
                  <a:pt x="3378" y="4538"/>
                </a:lnTo>
                <a:lnTo>
                  <a:pt x="91" y="5084"/>
                </a:lnTo>
                <a:cubicBezTo>
                  <a:pt x="31" y="4962"/>
                  <a:pt x="0" y="4822"/>
                  <a:pt x="0" y="4663"/>
                </a:cubicBezTo>
                <a:lnTo>
                  <a:pt x="0" y="4572"/>
                </a:lnTo>
                <a:cubicBezTo>
                  <a:pt x="8" y="4337"/>
                  <a:pt x="171" y="4155"/>
                  <a:pt x="489" y="4026"/>
                </a:cubicBezTo>
                <a:lnTo>
                  <a:pt x="3344" y="2968"/>
                </a:lnTo>
                <a:lnTo>
                  <a:pt x="3344" y="1445"/>
                </a:lnTo>
                <a:cubicBezTo>
                  <a:pt x="3344" y="846"/>
                  <a:pt x="3552" y="364"/>
                  <a:pt x="3969" y="0"/>
                </a:cubicBezTo>
                <a:cubicBezTo>
                  <a:pt x="4356" y="364"/>
                  <a:pt x="4549" y="846"/>
                  <a:pt x="4549" y="1445"/>
                </a:cubicBezTo>
                <a:lnTo>
                  <a:pt x="4549" y="2968"/>
                </a:lnTo>
                <a:cubicBezTo>
                  <a:pt x="5421" y="3287"/>
                  <a:pt x="6090" y="3533"/>
                  <a:pt x="6556" y="3708"/>
                </a:cubicBezTo>
                <a:cubicBezTo>
                  <a:pt x="7023" y="3882"/>
                  <a:pt x="7305" y="3988"/>
                  <a:pt x="7404" y="4026"/>
                </a:cubicBezTo>
                <a:cubicBezTo>
                  <a:pt x="7722" y="4155"/>
                  <a:pt x="7885" y="4337"/>
                  <a:pt x="7893" y="4572"/>
                </a:cubicBezTo>
                <a:lnTo>
                  <a:pt x="7893" y="4663"/>
                </a:lnTo>
                <a:cubicBezTo>
                  <a:pt x="7893" y="4822"/>
                  <a:pt x="7862" y="4962"/>
                  <a:pt x="7802" y="5084"/>
                </a:cubicBezTo>
                <a:lnTo>
                  <a:pt x="4515" y="4538"/>
                </a:lnTo>
                <a:lnTo>
                  <a:pt x="4515" y="6562"/>
                </a:lnTo>
                <a:lnTo>
                  <a:pt x="5743" y="7301"/>
                </a:lnTo>
                <a:lnTo>
                  <a:pt x="5573" y="7859"/>
                </a:lnTo>
                <a:lnTo>
                  <a:pt x="4174" y="7563"/>
                </a:lnTo>
                <a:lnTo>
                  <a:pt x="3969" y="79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42"/>
          <p:cNvSpPr/>
          <p:nvPr/>
        </p:nvSpPr>
        <p:spPr>
          <a:xfrm>
            <a:off x="9015412" y="5662866"/>
            <a:ext cx="147724" cy="148784"/>
          </a:xfrm>
          <a:custGeom>
            <a:avLst/>
            <a:gdLst/>
            <a:ahLst/>
            <a:cxnLst/>
            <a:rect l="l" t="t" r="r" b="b"/>
            <a:pathLst>
              <a:path w="7893" h="7938" extrusionOk="0">
                <a:moveTo>
                  <a:pt x="3969" y="7938"/>
                </a:moveTo>
                <a:lnTo>
                  <a:pt x="3935" y="7938"/>
                </a:lnTo>
                <a:lnTo>
                  <a:pt x="3719" y="7563"/>
                </a:lnTo>
                <a:lnTo>
                  <a:pt x="2320" y="7859"/>
                </a:lnTo>
                <a:lnTo>
                  <a:pt x="2150" y="7301"/>
                </a:lnTo>
                <a:lnTo>
                  <a:pt x="3378" y="6562"/>
                </a:lnTo>
                <a:lnTo>
                  <a:pt x="3378" y="4538"/>
                </a:lnTo>
                <a:lnTo>
                  <a:pt x="91" y="5084"/>
                </a:lnTo>
                <a:cubicBezTo>
                  <a:pt x="31" y="4962"/>
                  <a:pt x="0" y="4822"/>
                  <a:pt x="0" y="4663"/>
                </a:cubicBezTo>
                <a:lnTo>
                  <a:pt x="0" y="4572"/>
                </a:lnTo>
                <a:cubicBezTo>
                  <a:pt x="8" y="4337"/>
                  <a:pt x="171" y="4155"/>
                  <a:pt x="489" y="4026"/>
                </a:cubicBezTo>
                <a:lnTo>
                  <a:pt x="3344" y="2968"/>
                </a:lnTo>
                <a:lnTo>
                  <a:pt x="3344" y="1445"/>
                </a:lnTo>
                <a:cubicBezTo>
                  <a:pt x="3344" y="846"/>
                  <a:pt x="3552" y="364"/>
                  <a:pt x="3969" y="0"/>
                </a:cubicBezTo>
                <a:cubicBezTo>
                  <a:pt x="4356" y="364"/>
                  <a:pt x="4549" y="846"/>
                  <a:pt x="4549" y="1445"/>
                </a:cubicBezTo>
                <a:lnTo>
                  <a:pt x="4549" y="2968"/>
                </a:lnTo>
                <a:cubicBezTo>
                  <a:pt x="5421" y="3287"/>
                  <a:pt x="6090" y="3533"/>
                  <a:pt x="6556" y="3708"/>
                </a:cubicBezTo>
                <a:cubicBezTo>
                  <a:pt x="7023" y="3882"/>
                  <a:pt x="7305" y="3988"/>
                  <a:pt x="7404" y="4026"/>
                </a:cubicBezTo>
                <a:cubicBezTo>
                  <a:pt x="7722" y="4155"/>
                  <a:pt x="7885" y="4337"/>
                  <a:pt x="7893" y="4572"/>
                </a:cubicBezTo>
                <a:lnTo>
                  <a:pt x="7893" y="4663"/>
                </a:lnTo>
                <a:cubicBezTo>
                  <a:pt x="7893" y="4822"/>
                  <a:pt x="7862" y="4962"/>
                  <a:pt x="7802" y="5084"/>
                </a:cubicBezTo>
                <a:lnTo>
                  <a:pt x="4515" y="4538"/>
                </a:lnTo>
                <a:lnTo>
                  <a:pt x="4515" y="6562"/>
                </a:lnTo>
                <a:lnTo>
                  <a:pt x="5743" y="7301"/>
                </a:lnTo>
                <a:lnTo>
                  <a:pt x="5573" y="7859"/>
                </a:lnTo>
                <a:lnTo>
                  <a:pt x="4174" y="7563"/>
                </a:lnTo>
                <a:lnTo>
                  <a:pt x="3969" y="79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42"/>
          <p:cNvSpPr/>
          <p:nvPr/>
        </p:nvSpPr>
        <p:spPr>
          <a:xfrm>
            <a:off x="7580312" y="6158166"/>
            <a:ext cx="147724" cy="148784"/>
          </a:xfrm>
          <a:custGeom>
            <a:avLst/>
            <a:gdLst/>
            <a:ahLst/>
            <a:cxnLst/>
            <a:rect l="l" t="t" r="r" b="b"/>
            <a:pathLst>
              <a:path w="7893" h="7938" extrusionOk="0">
                <a:moveTo>
                  <a:pt x="3969" y="7938"/>
                </a:moveTo>
                <a:lnTo>
                  <a:pt x="3935" y="7938"/>
                </a:lnTo>
                <a:lnTo>
                  <a:pt x="3719" y="7563"/>
                </a:lnTo>
                <a:lnTo>
                  <a:pt x="2320" y="7859"/>
                </a:lnTo>
                <a:lnTo>
                  <a:pt x="2150" y="7301"/>
                </a:lnTo>
                <a:lnTo>
                  <a:pt x="3378" y="6562"/>
                </a:lnTo>
                <a:lnTo>
                  <a:pt x="3378" y="4538"/>
                </a:lnTo>
                <a:lnTo>
                  <a:pt x="91" y="5084"/>
                </a:lnTo>
                <a:cubicBezTo>
                  <a:pt x="31" y="4962"/>
                  <a:pt x="0" y="4822"/>
                  <a:pt x="0" y="4663"/>
                </a:cubicBezTo>
                <a:lnTo>
                  <a:pt x="0" y="4572"/>
                </a:lnTo>
                <a:cubicBezTo>
                  <a:pt x="8" y="4337"/>
                  <a:pt x="171" y="4155"/>
                  <a:pt x="489" y="4026"/>
                </a:cubicBezTo>
                <a:lnTo>
                  <a:pt x="3344" y="2968"/>
                </a:lnTo>
                <a:lnTo>
                  <a:pt x="3344" y="1445"/>
                </a:lnTo>
                <a:cubicBezTo>
                  <a:pt x="3344" y="846"/>
                  <a:pt x="3552" y="364"/>
                  <a:pt x="3969" y="0"/>
                </a:cubicBezTo>
                <a:cubicBezTo>
                  <a:pt x="4356" y="364"/>
                  <a:pt x="4549" y="846"/>
                  <a:pt x="4549" y="1445"/>
                </a:cubicBezTo>
                <a:lnTo>
                  <a:pt x="4549" y="2968"/>
                </a:lnTo>
                <a:cubicBezTo>
                  <a:pt x="5421" y="3287"/>
                  <a:pt x="6090" y="3533"/>
                  <a:pt x="6556" y="3708"/>
                </a:cubicBezTo>
                <a:cubicBezTo>
                  <a:pt x="7023" y="3882"/>
                  <a:pt x="7305" y="3988"/>
                  <a:pt x="7404" y="4026"/>
                </a:cubicBezTo>
                <a:cubicBezTo>
                  <a:pt x="7722" y="4155"/>
                  <a:pt x="7885" y="4337"/>
                  <a:pt x="7893" y="4572"/>
                </a:cubicBezTo>
                <a:lnTo>
                  <a:pt x="7893" y="4663"/>
                </a:lnTo>
                <a:cubicBezTo>
                  <a:pt x="7893" y="4822"/>
                  <a:pt x="7862" y="4962"/>
                  <a:pt x="7802" y="5084"/>
                </a:cubicBezTo>
                <a:lnTo>
                  <a:pt x="4515" y="4538"/>
                </a:lnTo>
                <a:lnTo>
                  <a:pt x="4515" y="6562"/>
                </a:lnTo>
                <a:lnTo>
                  <a:pt x="5743" y="7301"/>
                </a:lnTo>
                <a:lnTo>
                  <a:pt x="5573" y="7859"/>
                </a:lnTo>
                <a:lnTo>
                  <a:pt x="4174" y="7563"/>
                </a:lnTo>
                <a:lnTo>
                  <a:pt x="3969" y="79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42"/>
          <p:cNvSpPr/>
          <p:nvPr/>
        </p:nvSpPr>
        <p:spPr>
          <a:xfrm>
            <a:off x="8079846" y="6433332"/>
            <a:ext cx="147724" cy="148784"/>
          </a:xfrm>
          <a:custGeom>
            <a:avLst/>
            <a:gdLst/>
            <a:ahLst/>
            <a:cxnLst/>
            <a:rect l="l" t="t" r="r" b="b"/>
            <a:pathLst>
              <a:path w="7893" h="7938" extrusionOk="0">
                <a:moveTo>
                  <a:pt x="3969" y="7938"/>
                </a:moveTo>
                <a:lnTo>
                  <a:pt x="3935" y="7938"/>
                </a:lnTo>
                <a:lnTo>
                  <a:pt x="3719" y="7563"/>
                </a:lnTo>
                <a:lnTo>
                  <a:pt x="2320" y="7859"/>
                </a:lnTo>
                <a:lnTo>
                  <a:pt x="2150" y="7301"/>
                </a:lnTo>
                <a:lnTo>
                  <a:pt x="3378" y="6562"/>
                </a:lnTo>
                <a:lnTo>
                  <a:pt x="3378" y="4538"/>
                </a:lnTo>
                <a:lnTo>
                  <a:pt x="91" y="5084"/>
                </a:lnTo>
                <a:cubicBezTo>
                  <a:pt x="31" y="4962"/>
                  <a:pt x="0" y="4822"/>
                  <a:pt x="0" y="4663"/>
                </a:cubicBezTo>
                <a:lnTo>
                  <a:pt x="0" y="4572"/>
                </a:lnTo>
                <a:cubicBezTo>
                  <a:pt x="8" y="4337"/>
                  <a:pt x="171" y="4155"/>
                  <a:pt x="489" y="4026"/>
                </a:cubicBezTo>
                <a:lnTo>
                  <a:pt x="3344" y="2968"/>
                </a:lnTo>
                <a:lnTo>
                  <a:pt x="3344" y="1445"/>
                </a:lnTo>
                <a:cubicBezTo>
                  <a:pt x="3344" y="846"/>
                  <a:pt x="3552" y="364"/>
                  <a:pt x="3969" y="0"/>
                </a:cubicBezTo>
                <a:cubicBezTo>
                  <a:pt x="4356" y="364"/>
                  <a:pt x="4549" y="846"/>
                  <a:pt x="4549" y="1445"/>
                </a:cubicBezTo>
                <a:lnTo>
                  <a:pt x="4549" y="2968"/>
                </a:lnTo>
                <a:cubicBezTo>
                  <a:pt x="5421" y="3287"/>
                  <a:pt x="6090" y="3533"/>
                  <a:pt x="6556" y="3708"/>
                </a:cubicBezTo>
                <a:cubicBezTo>
                  <a:pt x="7023" y="3882"/>
                  <a:pt x="7305" y="3988"/>
                  <a:pt x="7404" y="4026"/>
                </a:cubicBezTo>
                <a:cubicBezTo>
                  <a:pt x="7722" y="4155"/>
                  <a:pt x="7885" y="4337"/>
                  <a:pt x="7893" y="4572"/>
                </a:cubicBezTo>
                <a:lnTo>
                  <a:pt x="7893" y="4663"/>
                </a:lnTo>
                <a:cubicBezTo>
                  <a:pt x="7893" y="4822"/>
                  <a:pt x="7862" y="4962"/>
                  <a:pt x="7802" y="5084"/>
                </a:cubicBezTo>
                <a:lnTo>
                  <a:pt x="4515" y="4538"/>
                </a:lnTo>
                <a:lnTo>
                  <a:pt x="4515" y="6562"/>
                </a:lnTo>
                <a:lnTo>
                  <a:pt x="5743" y="7301"/>
                </a:lnTo>
                <a:lnTo>
                  <a:pt x="5573" y="7859"/>
                </a:lnTo>
                <a:lnTo>
                  <a:pt x="4174" y="7563"/>
                </a:lnTo>
                <a:lnTo>
                  <a:pt x="3969" y="79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42"/>
          <p:cNvSpPr/>
          <p:nvPr/>
        </p:nvSpPr>
        <p:spPr>
          <a:xfrm>
            <a:off x="8384646" y="6492599"/>
            <a:ext cx="147724" cy="148784"/>
          </a:xfrm>
          <a:custGeom>
            <a:avLst/>
            <a:gdLst/>
            <a:ahLst/>
            <a:cxnLst/>
            <a:rect l="l" t="t" r="r" b="b"/>
            <a:pathLst>
              <a:path w="7893" h="7938" extrusionOk="0">
                <a:moveTo>
                  <a:pt x="3969" y="7938"/>
                </a:moveTo>
                <a:lnTo>
                  <a:pt x="3935" y="7938"/>
                </a:lnTo>
                <a:lnTo>
                  <a:pt x="3719" y="7563"/>
                </a:lnTo>
                <a:lnTo>
                  <a:pt x="2320" y="7859"/>
                </a:lnTo>
                <a:lnTo>
                  <a:pt x="2150" y="7301"/>
                </a:lnTo>
                <a:lnTo>
                  <a:pt x="3378" y="6562"/>
                </a:lnTo>
                <a:lnTo>
                  <a:pt x="3378" y="4538"/>
                </a:lnTo>
                <a:lnTo>
                  <a:pt x="91" y="5084"/>
                </a:lnTo>
                <a:cubicBezTo>
                  <a:pt x="31" y="4962"/>
                  <a:pt x="0" y="4822"/>
                  <a:pt x="0" y="4663"/>
                </a:cubicBezTo>
                <a:lnTo>
                  <a:pt x="0" y="4572"/>
                </a:lnTo>
                <a:cubicBezTo>
                  <a:pt x="8" y="4337"/>
                  <a:pt x="171" y="4155"/>
                  <a:pt x="489" y="4026"/>
                </a:cubicBezTo>
                <a:lnTo>
                  <a:pt x="3344" y="2968"/>
                </a:lnTo>
                <a:lnTo>
                  <a:pt x="3344" y="1445"/>
                </a:lnTo>
                <a:cubicBezTo>
                  <a:pt x="3344" y="846"/>
                  <a:pt x="3552" y="364"/>
                  <a:pt x="3969" y="0"/>
                </a:cubicBezTo>
                <a:cubicBezTo>
                  <a:pt x="4356" y="364"/>
                  <a:pt x="4549" y="846"/>
                  <a:pt x="4549" y="1445"/>
                </a:cubicBezTo>
                <a:lnTo>
                  <a:pt x="4549" y="2968"/>
                </a:lnTo>
                <a:cubicBezTo>
                  <a:pt x="5421" y="3287"/>
                  <a:pt x="6090" y="3533"/>
                  <a:pt x="6556" y="3708"/>
                </a:cubicBezTo>
                <a:cubicBezTo>
                  <a:pt x="7023" y="3882"/>
                  <a:pt x="7305" y="3988"/>
                  <a:pt x="7404" y="4026"/>
                </a:cubicBezTo>
                <a:cubicBezTo>
                  <a:pt x="7722" y="4155"/>
                  <a:pt x="7885" y="4337"/>
                  <a:pt x="7893" y="4572"/>
                </a:cubicBezTo>
                <a:lnTo>
                  <a:pt x="7893" y="4663"/>
                </a:lnTo>
                <a:cubicBezTo>
                  <a:pt x="7893" y="4822"/>
                  <a:pt x="7862" y="4962"/>
                  <a:pt x="7802" y="5084"/>
                </a:cubicBezTo>
                <a:lnTo>
                  <a:pt x="4515" y="4538"/>
                </a:lnTo>
                <a:lnTo>
                  <a:pt x="4515" y="6562"/>
                </a:lnTo>
                <a:lnTo>
                  <a:pt x="5743" y="7301"/>
                </a:lnTo>
                <a:lnTo>
                  <a:pt x="5573" y="7859"/>
                </a:lnTo>
                <a:lnTo>
                  <a:pt x="4174" y="7563"/>
                </a:lnTo>
                <a:lnTo>
                  <a:pt x="3969" y="79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42"/>
          <p:cNvSpPr txBox="1"/>
          <p:nvPr/>
        </p:nvSpPr>
        <p:spPr>
          <a:xfrm>
            <a:off x="9394822" y="4524202"/>
            <a:ext cx="557372" cy="29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Carlos Prates</a:t>
            </a:r>
            <a:endParaRPr/>
          </a:p>
        </p:txBody>
      </p:sp>
      <p:sp>
        <p:nvSpPr>
          <p:cNvPr id="768" name="Google Shape;768;p42"/>
          <p:cNvSpPr txBox="1"/>
          <p:nvPr/>
        </p:nvSpPr>
        <p:spPr>
          <a:xfrm>
            <a:off x="9961362" y="4873167"/>
            <a:ext cx="498169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Galeão</a:t>
            </a:r>
            <a:endParaRPr/>
          </a:p>
        </p:txBody>
      </p:sp>
      <p:sp>
        <p:nvSpPr>
          <p:cNvPr id="769" name="Google Shape;769;p42"/>
          <p:cNvSpPr txBox="1"/>
          <p:nvPr/>
        </p:nvSpPr>
        <p:spPr>
          <a:xfrm>
            <a:off x="9965121" y="5060494"/>
            <a:ext cx="956347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RJ/Santos Dumont</a:t>
            </a:r>
            <a:endParaRPr/>
          </a:p>
        </p:txBody>
      </p:sp>
      <p:sp>
        <p:nvSpPr>
          <p:cNvPr id="770" name="Google Shape;770;p42"/>
          <p:cNvSpPr txBox="1"/>
          <p:nvPr/>
        </p:nvSpPr>
        <p:spPr>
          <a:xfrm>
            <a:off x="9455908" y="5179554"/>
            <a:ext cx="648381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Congonhas</a:t>
            </a:r>
            <a:endParaRPr/>
          </a:p>
        </p:txBody>
      </p:sp>
      <p:sp>
        <p:nvSpPr>
          <p:cNvPr id="771" name="Google Shape;771;p42"/>
          <p:cNvSpPr txBox="1"/>
          <p:nvPr/>
        </p:nvSpPr>
        <p:spPr>
          <a:xfrm>
            <a:off x="9363075" y="4820105"/>
            <a:ext cx="686668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Jacarepaguá</a:t>
            </a:r>
            <a:endParaRPr/>
          </a:p>
        </p:txBody>
      </p:sp>
      <p:sp>
        <p:nvSpPr>
          <p:cNvPr id="772" name="Google Shape;772;p42"/>
          <p:cNvSpPr txBox="1"/>
          <p:nvPr/>
        </p:nvSpPr>
        <p:spPr>
          <a:xfrm>
            <a:off x="8394794" y="3987763"/>
            <a:ext cx="381836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Jataí  </a:t>
            </a:r>
            <a:endParaRPr/>
          </a:p>
        </p:txBody>
      </p:sp>
      <p:sp>
        <p:nvSpPr>
          <p:cNvPr id="773" name="Google Shape;773;p42"/>
          <p:cNvSpPr txBox="1"/>
          <p:nvPr/>
        </p:nvSpPr>
        <p:spPr>
          <a:xfrm>
            <a:off x="9030905" y="5765626"/>
            <a:ext cx="601447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Paulo Lopes</a:t>
            </a:r>
            <a:endParaRPr/>
          </a:p>
        </p:txBody>
      </p:sp>
      <p:sp>
        <p:nvSpPr>
          <p:cNvPr id="774" name="Google Shape;774;p42"/>
          <p:cNvSpPr txBox="1"/>
          <p:nvPr/>
        </p:nvSpPr>
        <p:spPr>
          <a:xfrm>
            <a:off x="7835314" y="3126806"/>
            <a:ext cx="417102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Sinop  </a:t>
            </a:r>
            <a:endParaRPr/>
          </a:p>
        </p:txBody>
      </p:sp>
      <p:sp>
        <p:nvSpPr>
          <p:cNvPr id="775" name="Google Shape;775;p42"/>
          <p:cNvSpPr txBox="1"/>
          <p:nvPr/>
        </p:nvSpPr>
        <p:spPr>
          <a:xfrm>
            <a:off x="7781818" y="1763694"/>
            <a:ext cx="455574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Itaituba</a:t>
            </a:r>
            <a:endParaRPr/>
          </a:p>
        </p:txBody>
      </p:sp>
      <p:sp>
        <p:nvSpPr>
          <p:cNvPr id="776" name="Google Shape;776;p42"/>
          <p:cNvSpPr txBox="1"/>
          <p:nvPr/>
        </p:nvSpPr>
        <p:spPr>
          <a:xfrm>
            <a:off x="8223524" y="5625174"/>
            <a:ext cx="341760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Irani</a:t>
            </a:r>
            <a:endParaRPr/>
          </a:p>
        </p:txBody>
      </p:sp>
      <p:sp>
        <p:nvSpPr>
          <p:cNvPr id="777" name="Google Shape;777;p42"/>
          <p:cNvSpPr txBox="1"/>
          <p:nvPr/>
        </p:nvSpPr>
        <p:spPr>
          <a:xfrm>
            <a:off x="7733022" y="5104179"/>
            <a:ext cx="417101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Guaíra</a:t>
            </a:r>
            <a:endParaRPr/>
          </a:p>
        </p:txBody>
      </p:sp>
      <p:sp>
        <p:nvSpPr>
          <p:cNvPr id="778" name="Google Shape;778;p42"/>
          <p:cNvSpPr txBox="1"/>
          <p:nvPr/>
        </p:nvSpPr>
        <p:spPr>
          <a:xfrm>
            <a:off x="8083023" y="5013443"/>
            <a:ext cx="476412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Maringá</a:t>
            </a:r>
            <a:endParaRPr/>
          </a:p>
        </p:txBody>
      </p:sp>
      <p:sp>
        <p:nvSpPr>
          <p:cNvPr id="779" name="Google Shape;779;p42"/>
          <p:cNvSpPr txBox="1"/>
          <p:nvPr/>
        </p:nvSpPr>
        <p:spPr>
          <a:xfrm>
            <a:off x="8218442" y="5416551"/>
            <a:ext cx="609461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Guarapuava</a:t>
            </a:r>
            <a:endParaRPr/>
          </a:p>
        </p:txBody>
      </p:sp>
      <p:sp>
        <p:nvSpPr>
          <p:cNvPr id="780" name="Google Shape;780;p42"/>
          <p:cNvSpPr txBox="1"/>
          <p:nvPr/>
        </p:nvSpPr>
        <p:spPr>
          <a:xfrm>
            <a:off x="8892368" y="4098539"/>
            <a:ext cx="526106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Itumbiara</a:t>
            </a:r>
            <a:endParaRPr/>
          </a:p>
        </p:txBody>
      </p:sp>
      <p:sp>
        <p:nvSpPr>
          <p:cNvPr id="781" name="Google Shape;781;p42"/>
          <p:cNvSpPr txBox="1"/>
          <p:nvPr/>
        </p:nvSpPr>
        <p:spPr>
          <a:xfrm>
            <a:off x="8496190" y="6001569"/>
            <a:ext cx="410690" cy="29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Alegre</a:t>
            </a:r>
            <a:endParaRPr/>
          </a:p>
        </p:txBody>
      </p:sp>
      <p:sp>
        <p:nvSpPr>
          <p:cNvPr id="782" name="Google Shape;782;p42"/>
          <p:cNvSpPr txBox="1"/>
          <p:nvPr/>
        </p:nvSpPr>
        <p:spPr>
          <a:xfrm>
            <a:off x="8497391" y="6336082"/>
            <a:ext cx="513281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Camaquã</a:t>
            </a:r>
            <a:endParaRPr/>
          </a:p>
        </p:txBody>
      </p:sp>
      <p:sp>
        <p:nvSpPr>
          <p:cNvPr id="783" name="Google Shape;783;p42"/>
          <p:cNvSpPr txBox="1"/>
          <p:nvPr/>
        </p:nvSpPr>
        <p:spPr>
          <a:xfrm>
            <a:off x="8154429" y="6046793"/>
            <a:ext cx="4443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Pântano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Grande</a:t>
            </a:r>
            <a:endParaRPr/>
          </a:p>
        </p:txBody>
      </p:sp>
      <p:sp>
        <p:nvSpPr>
          <p:cNvPr id="784" name="Google Shape;784;p42"/>
          <p:cNvSpPr txBox="1"/>
          <p:nvPr/>
        </p:nvSpPr>
        <p:spPr>
          <a:xfrm>
            <a:off x="7838174" y="5836194"/>
            <a:ext cx="490839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Panambi</a:t>
            </a:r>
            <a:endParaRPr/>
          </a:p>
        </p:txBody>
      </p:sp>
      <p:sp>
        <p:nvSpPr>
          <p:cNvPr id="785" name="Google Shape;785;p42"/>
          <p:cNvSpPr txBox="1"/>
          <p:nvPr/>
        </p:nvSpPr>
        <p:spPr>
          <a:xfrm>
            <a:off x="9994532" y="3569811"/>
            <a:ext cx="410690" cy="29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Divisa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Alegre</a:t>
            </a:r>
            <a:endParaRPr/>
          </a:p>
        </p:txBody>
      </p:sp>
      <p:sp>
        <p:nvSpPr>
          <p:cNvPr id="786" name="Google Shape;786;p42"/>
          <p:cNvSpPr txBox="1"/>
          <p:nvPr/>
        </p:nvSpPr>
        <p:spPr>
          <a:xfrm>
            <a:off x="10318915" y="2989573"/>
            <a:ext cx="468398" cy="29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Feira de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Santana</a:t>
            </a:r>
            <a:endParaRPr/>
          </a:p>
        </p:txBody>
      </p:sp>
      <p:sp>
        <p:nvSpPr>
          <p:cNvPr id="787" name="Google Shape;787;p42"/>
          <p:cNvSpPr txBox="1"/>
          <p:nvPr/>
        </p:nvSpPr>
        <p:spPr>
          <a:xfrm>
            <a:off x="9604431" y="3031898"/>
            <a:ext cx="502061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Barreiras</a:t>
            </a:r>
            <a:endParaRPr/>
          </a:p>
        </p:txBody>
      </p:sp>
      <p:sp>
        <p:nvSpPr>
          <p:cNvPr id="788" name="Google Shape;788;p42"/>
          <p:cNvSpPr txBox="1"/>
          <p:nvPr/>
        </p:nvSpPr>
        <p:spPr>
          <a:xfrm>
            <a:off x="10265939" y="2361927"/>
            <a:ext cx="508473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Salgueiro</a:t>
            </a:r>
            <a:endParaRPr/>
          </a:p>
        </p:txBody>
      </p:sp>
      <p:sp>
        <p:nvSpPr>
          <p:cNvPr id="789" name="Google Shape;789;p42"/>
          <p:cNvSpPr txBox="1"/>
          <p:nvPr/>
        </p:nvSpPr>
        <p:spPr>
          <a:xfrm>
            <a:off x="10981663" y="2911420"/>
            <a:ext cx="450764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Aracaju</a:t>
            </a:r>
            <a:endParaRPr/>
          </a:p>
        </p:txBody>
      </p:sp>
      <p:sp>
        <p:nvSpPr>
          <p:cNvPr id="790" name="Google Shape;790;p42"/>
          <p:cNvSpPr txBox="1"/>
          <p:nvPr/>
        </p:nvSpPr>
        <p:spPr>
          <a:xfrm>
            <a:off x="10680375" y="2297404"/>
            <a:ext cx="496068" cy="29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Verde</a:t>
            </a:r>
            <a:endParaRPr/>
          </a:p>
        </p:txBody>
      </p:sp>
      <p:sp>
        <p:nvSpPr>
          <p:cNvPr id="791" name="Google Shape;791;p42"/>
          <p:cNvSpPr txBox="1"/>
          <p:nvPr/>
        </p:nvSpPr>
        <p:spPr>
          <a:xfrm>
            <a:off x="11376530" y="2414849"/>
            <a:ext cx="459955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Recife</a:t>
            </a:r>
            <a:endParaRPr/>
          </a:p>
        </p:txBody>
      </p:sp>
      <p:sp>
        <p:nvSpPr>
          <p:cNvPr id="792" name="Google Shape;792;p42"/>
          <p:cNvSpPr txBox="1"/>
          <p:nvPr/>
        </p:nvSpPr>
        <p:spPr>
          <a:xfrm>
            <a:off x="11413421" y="2228991"/>
            <a:ext cx="604653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João Pessoa</a:t>
            </a:r>
            <a:endParaRPr/>
          </a:p>
        </p:txBody>
      </p:sp>
      <p:sp>
        <p:nvSpPr>
          <p:cNvPr id="793" name="Google Shape;793;p42"/>
          <p:cNvSpPr txBox="1"/>
          <p:nvPr/>
        </p:nvSpPr>
        <p:spPr>
          <a:xfrm>
            <a:off x="10812007" y="2077290"/>
            <a:ext cx="613369" cy="29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Campina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Grande</a:t>
            </a:r>
            <a:endParaRPr/>
          </a:p>
        </p:txBody>
      </p:sp>
      <p:sp>
        <p:nvSpPr>
          <p:cNvPr id="794" name="Google Shape;794;p42"/>
          <p:cNvSpPr txBox="1"/>
          <p:nvPr/>
        </p:nvSpPr>
        <p:spPr>
          <a:xfrm>
            <a:off x="11285254" y="1988967"/>
            <a:ext cx="477584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Natal</a:t>
            </a:r>
            <a:endParaRPr/>
          </a:p>
        </p:txBody>
      </p:sp>
      <p:sp>
        <p:nvSpPr>
          <p:cNvPr id="795" name="Google Shape;795;p42"/>
          <p:cNvSpPr txBox="1"/>
          <p:nvPr/>
        </p:nvSpPr>
        <p:spPr>
          <a:xfrm>
            <a:off x="10738434" y="1610254"/>
            <a:ext cx="508473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Fortaleza</a:t>
            </a:r>
            <a:endParaRPr/>
          </a:p>
        </p:txBody>
      </p:sp>
      <p:sp>
        <p:nvSpPr>
          <p:cNvPr id="796" name="Google Shape;796;p42"/>
          <p:cNvSpPr txBox="1"/>
          <p:nvPr/>
        </p:nvSpPr>
        <p:spPr>
          <a:xfrm>
            <a:off x="7950232" y="3741763"/>
            <a:ext cx="662361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Rondonópolis</a:t>
            </a:r>
            <a:endParaRPr/>
          </a:p>
        </p:txBody>
      </p:sp>
      <p:sp>
        <p:nvSpPr>
          <p:cNvPr id="797" name="Google Shape;797;p42"/>
          <p:cNvSpPr/>
          <p:nvPr/>
        </p:nvSpPr>
        <p:spPr>
          <a:xfrm>
            <a:off x="8026845" y="3922143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42"/>
          <p:cNvSpPr/>
          <p:nvPr/>
        </p:nvSpPr>
        <p:spPr>
          <a:xfrm>
            <a:off x="7887145" y="3168444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42"/>
          <p:cNvSpPr/>
          <p:nvPr/>
        </p:nvSpPr>
        <p:spPr>
          <a:xfrm>
            <a:off x="10796470" y="1757918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0" name="Google Shape;800;p42"/>
          <p:cNvSpPr/>
          <p:nvPr/>
        </p:nvSpPr>
        <p:spPr>
          <a:xfrm>
            <a:off x="11361621" y="2129392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1" name="Google Shape;801;p42"/>
          <p:cNvSpPr/>
          <p:nvPr/>
        </p:nvSpPr>
        <p:spPr>
          <a:xfrm>
            <a:off x="11428296" y="2345292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Google Shape;802;p42"/>
          <p:cNvSpPr/>
          <p:nvPr/>
        </p:nvSpPr>
        <p:spPr>
          <a:xfrm>
            <a:off x="11247321" y="2354818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3" name="Google Shape;803;p42"/>
          <p:cNvSpPr/>
          <p:nvPr/>
        </p:nvSpPr>
        <p:spPr>
          <a:xfrm>
            <a:off x="11409246" y="2507218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4" name="Google Shape;804;p42"/>
          <p:cNvSpPr/>
          <p:nvPr/>
        </p:nvSpPr>
        <p:spPr>
          <a:xfrm>
            <a:off x="11053646" y="2558018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42"/>
          <p:cNvSpPr/>
          <p:nvPr/>
        </p:nvSpPr>
        <p:spPr>
          <a:xfrm>
            <a:off x="10694872" y="2491343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42"/>
          <p:cNvSpPr/>
          <p:nvPr/>
        </p:nvSpPr>
        <p:spPr>
          <a:xfrm>
            <a:off x="11025072" y="2973943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42"/>
          <p:cNvSpPr/>
          <p:nvPr/>
        </p:nvSpPr>
        <p:spPr>
          <a:xfrm>
            <a:off x="10723446" y="3221594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42"/>
          <p:cNvSpPr/>
          <p:nvPr/>
        </p:nvSpPr>
        <p:spPr>
          <a:xfrm>
            <a:off x="9697922" y="3199368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42"/>
          <p:cNvSpPr/>
          <p:nvPr/>
        </p:nvSpPr>
        <p:spPr>
          <a:xfrm>
            <a:off x="9008946" y="3040619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42"/>
          <p:cNvSpPr/>
          <p:nvPr/>
        </p:nvSpPr>
        <p:spPr>
          <a:xfrm>
            <a:off x="8964497" y="4266168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42"/>
          <p:cNvSpPr/>
          <p:nvPr/>
        </p:nvSpPr>
        <p:spPr>
          <a:xfrm>
            <a:off x="8542222" y="4180443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42"/>
          <p:cNvSpPr/>
          <p:nvPr/>
        </p:nvSpPr>
        <p:spPr>
          <a:xfrm>
            <a:off x="10313873" y="3818495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42"/>
          <p:cNvSpPr/>
          <p:nvPr/>
        </p:nvSpPr>
        <p:spPr>
          <a:xfrm>
            <a:off x="8494598" y="5123419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42"/>
          <p:cNvSpPr/>
          <p:nvPr/>
        </p:nvSpPr>
        <p:spPr>
          <a:xfrm>
            <a:off x="8107248" y="5234544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42"/>
          <p:cNvSpPr/>
          <p:nvPr/>
        </p:nvSpPr>
        <p:spPr>
          <a:xfrm>
            <a:off x="8596198" y="5463144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42"/>
          <p:cNvSpPr/>
          <p:nvPr/>
        </p:nvSpPr>
        <p:spPr>
          <a:xfrm>
            <a:off x="8523173" y="5729844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42"/>
          <p:cNvSpPr/>
          <p:nvPr/>
        </p:nvSpPr>
        <p:spPr>
          <a:xfrm>
            <a:off x="9072448" y="5853668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p42"/>
          <p:cNvSpPr/>
          <p:nvPr/>
        </p:nvSpPr>
        <p:spPr>
          <a:xfrm>
            <a:off x="8231073" y="5971144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Google Shape;819;p42"/>
          <p:cNvSpPr/>
          <p:nvPr/>
        </p:nvSpPr>
        <p:spPr>
          <a:xfrm>
            <a:off x="8431098" y="6285470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0" name="Google Shape;820;p42"/>
          <p:cNvSpPr/>
          <p:nvPr/>
        </p:nvSpPr>
        <p:spPr>
          <a:xfrm>
            <a:off x="8605724" y="6263244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Google Shape;821;p42"/>
          <p:cNvSpPr/>
          <p:nvPr/>
        </p:nvSpPr>
        <p:spPr>
          <a:xfrm>
            <a:off x="8523174" y="6402944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42"/>
          <p:cNvSpPr txBox="1"/>
          <p:nvPr/>
        </p:nvSpPr>
        <p:spPr>
          <a:xfrm>
            <a:off x="8221645" y="3298613"/>
            <a:ext cx="582211" cy="29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Ribeirão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Cascalheira</a:t>
            </a:r>
            <a:endParaRPr/>
          </a:p>
        </p:txBody>
      </p:sp>
      <p:sp>
        <p:nvSpPr>
          <p:cNvPr id="823" name="Google Shape;823;p42"/>
          <p:cNvSpPr/>
          <p:nvPr/>
        </p:nvSpPr>
        <p:spPr>
          <a:xfrm>
            <a:off x="8522341" y="3320146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p42"/>
          <p:cNvSpPr txBox="1"/>
          <p:nvPr/>
        </p:nvSpPr>
        <p:spPr>
          <a:xfrm rot="-3947863">
            <a:off x="7687929" y="1628826"/>
            <a:ext cx="420307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" i="1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Rio Tapajós</a:t>
            </a:r>
            <a:endParaRPr/>
          </a:p>
        </p:txBody>
      </p:sp>
      <p:sp>
        <p:nvSpPr>
          <p:cNvPr id="825" name="Google Shape;825;p42"/>
          <p:cNvSpPr txBox="1"/>
          <p:nvPr/>
        </p:nvSpPr>
        <p:spPr>
          <a:xfrm rot="-2374721">
            <a:off x="6747739" y="1891893"/>
            <a:ext cx="524503" cy="174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33" i="1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Rio Madeira</a:t>
            </a:r>
            <a:endParaRPr/>
          </a:p>
        </p:txBody>
      </p:sp>
      <p:sp>
        <p:nvSpPr>
          <p:cNvPr id="826" name="Google Shape;826;p42"/>
          <p:cNvSpPr txBox="1"/>
          <p:nvPr/>
        </p:nvSpPr>
        <p:spPr>
          <a:xfrm>
            <a:off x="6964554" y="3441734"/>
            <a:ext cx="553357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Comodoro</a:t>
            </a:r>
            <a:endParaRPr/>
          </a:p>
        </p:txBody>
      </p:sp>
      <p:sp>
        <p:nvSpPr>
          <p:cNvPr id="827" name="Google Shape;827;p42"/>
          <p:cNvSpPr/>
          <p:nvPr/>
        </p:nvSpPr>
        <p:spPr>
          <a:xfrm>
            <a:off x="7160069" y="3470070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8" name="Google Shape;828;p42"/>
          <p:cNvSpPr/>
          <p:nvPr/>
        </p:nvSpPr>
        <p:spPr>
          <a:xfrm>
            <a:off x="7839576" y="1855443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9" name="Google Shape;829;p42"/>
          <p:cNvSpPr/>
          <p:nvPr/>
        </p:nvSpPr>
        <p:spPr>
          <a:xfrm>
            <a:off x="9276970" y="4998943"/>
            <a:ext cx="147724" cy="148784"/>
          </a:xfrm>
          <a:custGeom>
            <a:avLst/>
            <a:gdLst/>
            <a:ahLst/>
            <a:cxnLst/>
            <a:rect l="l" t="t" r="r" b="b"/>
            <a:pathLst>
              <a:path w="7893" h="7938" extrusionOk="0">
                <a:moveTo>
                  <a:pt x="3969" y="7938"/>
                </a:moveTo>
                <a:lnTo>
                  <a:pt x="3935" y="7938"/>
                </a:lnTo>
                <a:lnTo>
                  <a:pt x="3719" y="7563"/>
                </a:lnTo>
                <a:lnTo>
                  <a:pt x="2320" y="7859"/>
                </a:lnTo>
                <a:lnTo>
                  <a:pt x="2150" y="7301"/>
                </a:lnTo>
                <a:lnTo>
                  <a:pt x="3378" y="6562"/>
                </a:lnTo>
                <a:lnTo>
                  <a:pt x="3378" y="4538"/>
                </a:lnTo>
                <a:lnTo>
                  <a:pt x="91" y="5084"/>
                </a:lnTo>
                <a:cubicBezTo>
                  <a:pt x="31" y="4962"/>
                  <a:pt x="0" y="4822"/>
                  <a:pt x="0" y="4663"/>
                </a:cubicBezTo>
                <a:lnTo>
                  <a:pt x="0" y="4572"/>
                </a:lnTo>
                <a:cubicBezTo>
                  <a:pt x="8" y="4337"/>
                  <a:pt x="171" y="4155"/>
                  <a:pt x="489" y="4026"/>
                </a:cubicBezTo>
                <a:lnTo>
                  <a:pt x="3344" y="2968"/>
                </a:lnTo>
                <a:lnTo>
                  <a:pt x="3344" y="1445"/>
                </a:lnTo>
                <a:cubicBezTo>
                  <a:pt x="3344" y="846"/>
                  <a:pt x="3552" y="364"/>
                  <a:pt x="3969" y="0"/>
                </a:cubicBezTo>
                <a:cubicBezTo>
                  <a:pt x="4356" y="364"/>
                  <a:pt x="4549" y="846"/>
                  <a:pt x="4549" y="1445"/>
                </a:cubicBezTo>
                <a:lnTo>
                  <a:pt x="4549" y="2968"/>
                </a:lnTo>
                <a:cubicBezTo>
                  <a:pt x="5421" y="3287"/>
                  <a:pt x="6090" y="3533"/>
                  <a:pt x="6556" y="3708"/>
                </a:cubicBezTo>
                <a:cubicBezTo>
                  <a:pt x="7023" y="3882"/>
                  <a:pt x="7305" y="3988"/>
                  <a:pt x="7404" y="4026"/>
                </a:cubicBezTo>
                <a:cubicBezTo>
                  <a:pt x="7722" y="4155"/>
                  <a:pt x="7885" y="4337"/>
                  <a:pt x="7893" y="4572"/>
                </a:cubicBezTo>
                <a:lnTo>
                  <a:pt x="7893" y="4663"/>
                </a:lnTo>
                <a:cubicBezTo>
                  <a:pt x="7893" y="4822"/>
                  <a:pt x="7862" y="4962"/>
                  <a:pt x="7802" y="5084"/>
                </a:cubicBezTo>
                <a:lnTo>
                  <a:pt x="4515" y="4538"/>
                </a:lnTo>
                <a:lnTo>
                  <a:pt x="4515" y="6562"/>
                </a:lnTo>
                <a:lnTo>
                  <a:pt x="5743" y="7301"/>
                </a:lnTo>
                <a:lnTo>
                  <a:pt x="5573" y="7859"/>
                </a:lnTo>
                <a:lnTo>
                  <a:pt x="4174" y="7563"/>
                </a:lnTo>
                <a:lnTo>
                  <a:pt x="3969" y="793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0" name="Google Shape;830;p42"/>
          <p:cNvSpPr/>
          <p:nvPr/>
        </p:nvSpPr>
        <p:spPr>
          <a:xfrm>
            <a:off x="9383712" y="5074432"/>
            <a:ext cx="147724" cy="148784"/>
          </a:xfrm>
          <a:custGeom>
            <a:avLst/>
            <a:gdLst/>
            <a:ahLst/>
            <a:cxnLst/>
            <a:rect l="l" t="t" r="r" b="b"/>
            <a:pathLst>
              <a:path w="7893" h="7938" extrusionOk="0">
                <a:moveTo>
                  <a:pt x="3969" y="7938"/>
                </a:moveTo>
                <a:lnTo>
                  <a:pt x="3935" y="7938"/>
                </a:lnTo>
                <a:lnTo>
                  <a:pt x="3719" y="7563"/>
                </a:lnTo>
                <a:lnTo>
                  <a:pt x="2320" y="7859"/>
                </a:lnTo>
                <a:lnTo>
                  <a:pt x="2150" y="7301"/>
                </a:lnTo>
                <a:lnTo>
                  <a:pt x="3378" y="6562"/>
                </a:lnTo>
                <a:lnTo>
                  <a:pt x="3378" y="4538"/>
                </a:lnTo>
                <a:lnTo>
                  <a:pt x="91" y="5084"/>
                </a:lnTo>
                <a:cubicBezTo>
                  <a:pt x="31" y="4962"/>
                  <a:pt x="0" y="4822"/>
                  <a:pt x="0" y="4663"/>
                </a:cubicBezTo>
                <a:lnTo>
                  <a:pt x="0" y="4572"/>
                </a:lnTo>
                <a:cubicBezTo>
                  <a:pt x="8" y="4337"/>
                  <a:pt x="171" y="4155"/>
                  <a:pt x="489" y="4026"/>
                </a:cubicBezTo>
                <a:lnTo>
                  <a:pt x="3344" y="2968"/>
                </a:lnTo>
                <a:lnTo>
                  <a:pt x="3344" y="1445"/>
                </a:lnTo>
                <a:cubicBezTo>
                  <a:pt x="3344" y="846"/>
                  <a:pt x="3552" y="364"/>
                  <a:pt x="3969" y="0"/>
                </a:cubicBezTo>
                <a:cubicBezTo>
                  <a:pt x="4356" y="364"/>
                  <a:pt x="4549" y="846"/>
                  <a:pt x="4549" y="1445"/>
                </a:cubicBezTo>
                <a:lnTo>
                  <a:pt x="4549" y="2968"/>
                </a:lnTo>
                <a:cubicBezTo>
                  <a:pt x="5421" y="3287"/>
                  <a:pt x="6090" y="3533"/>
                  <a:pt x="6556" y="3708"/>
                </a:cubicBezTo>
                <a:cubicBezTo>
                  <a:pt x="7023" y="3882"/>
                  <a:pt x="7305" y="3988"/>
                  <a:pt x="7404" y="4026"/>
                </a:cubicBezTo>
                <a:cubicBezTo>
                  <a:pt x="7722" y="4155"/>
                  <a:pt x="7885" y="4337"/>
                  <a:pt x="7893" y="4572"/>
                </a:cubicBezTo>
                <a:lnTo>
                  <a:pt x="7893" y="4663"/>
                </a:lnTo>
                <a:cubicBezTo>
                  <a:pt x="7893" y="4822"/>
                  <a:pt x="7862" y="4962"/>
                  <a:pt x="7802" y="5084"/>
                </a:cubicBezTo>
                <a:lnTo>
                  <a:pt x="4515" y="4538"/>
                </a:lnTo>
                <a:lnTo>
                  <a:pt x="4515" y="6562"/>
                </a:lnTo>
                <a:lnTo>
                  <a:pt x="5743" y="7301"/>
                </a:lnTo>
                <a:lnTo>
                  <a:pt x="5573" y="7859"/>
                </a:lnTo>
                <a:lnTo>
                  <a:pt x="4174" y="7563"/>
                </a:lnTo>
                <a:lnTo>
                  <a:pt x="3969" y="7938"/>
                </a:lnTo>
                <a:close/>
              </a:path>
            </a:pathLst>
          </a:custGeom>
          <a:solidFill>
            <a:srgbClr val="002673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1" name="Google Shape;831;p42"/>
          <p:cNvSpPr/>
          <p:nvPr/>
        </p:nvSpPr>
        <p:spPr>
          <a:xfrm>
            <a:off x="9349846" y="5108299"/>
            <a:ext cx="147724" cy="148784"/>
          </a:xfrm>
          <a:custGeom>
            <a:avLst/>
            <a:gdLst/>
            <a:ahLst/>
            <a:cxnLst/>
            <a:rect l="l" t="t" r="r" b="b"/>
            <a:pathLst>
              <a:path w="7893" h="7938" extrusionOk="0">
                <a:moveTo>
                  <a:pt x="3969" y="7938"/>
                </a:moveTo>
                <a:lnTo>
                  <a:pt x="3935" y="7938"/>
                </a:lnTo>
                <a:lnTo>
                  <a:pt x="3719" y="7563"/>
                </a:lnTo>
                <a:lnTo>
                  <a:pt x="2320" y="7859"/>
                </a:lnTo>
                <a:lnTo>
                  <a:pt x="2150" y="7301"/>
                </a:lnTo>
                <a:lnTo>
                  <a:pt x="3378" y="6562"/>
                </a:lnTo>
                <a:lnTo>
                  <a:pt x="3378" y="4538"/>
                </a:lnTo>
                <a:lnTo>
                  <a:pt x="91" y="5084"/>
                </a:lnTo>
                <a:cubicBezTo>
                  <a:pt x="31" y="4962"/>
                  <a:pt x="0" y="4822"/>
                  <a:pt x="0" y="4663"/>
                </a:cubicBezTo>
                <a:lnTo>
                  <a:pt x="0" y="4572"/>
                </a:lnTo>
                <a:cubicBezTo>
                  <a:pt x="8" y="4337"/>
                  <a:pt x="171" y="4155"/>
                  <a:pt x="489" y="4026"/>
                </a:cubicBezTo>
                <a:lnTo>
                  <a:pt x="3344" y="2968"/>
                </a:lnTo>
                <a:lnTo>
                  <a:pt x="3344" y="1445"/>
                </a:lnTo>
                <a:cubicBezTo>
                  <a:pt x="3344" y="846"/>
                  <a:pt x="3552" y="364"/>
                  <a:pt x="3969" y="0"/>
                </a:cubicBezTo>
                <a:cubicBezTo>
                  <a:pt x="4356" y="364"/>
                  <a:pt x="4549" y="846"/>
                  <a:pt x="4549" y="1445"/>
                </a:cubicBezTo>
                <a:lnTo>
                  <a:pt x="4549" y="2968"/>
                </a:lnTo>
                <a:cubicBezTo>
                  <a:pt x="5421" y="3287"/>
                  <a:pt x="6090" y="3533"/>
                  <a:pt x="6556" y="3708"/>
                </a:cubicBezTo>
                <a:cubicBezTo>
                  <a:pt x="7023" y="3882"/>
                  <a:pt x="7305" y="3988"/>
                  <a:pt x="7404" y="4026"/>
                </a:cubicBezTo>
                <a:cubicBezTo>
                  <a:pt x="7722" y="4155"/>
                  <a:pt x="7885" y="4337"/>
                  <a:pt x="7893" y="4572"/>
                </a:cubicBezTo>
                <a:lnTo>
                  <a:pt x="7893" y="4663"/>
                </a:lnTo>
                <a:cubicBezTo>
                  <a:pt x="7893" y="4822"/>
                  <a:pt x="7862" y="4962"/>
                  <a:pt x="7802" y="5084"/>
                </a:cubicBezTo>
                <a:lnTo>
                  <a:pt x="4515" y="4538"/>
                </a:lnTo>
                <a:lnTo>
                  <a:pt x="4515" y="6562"/>
                </a:lnTo>
                <a:lnTo>
                  <a:pt x="5743" y="7301"/>
                </a:lnTo>
                <a:lnTo>
                  <a:pt x="5573" y="7859"/>
                </a:lnTo>
                <a:lnTo>
                  <a:pt x="4174" y="7563"/>
                </a:lnTo>
                <a:lnTo>
                  <a:pt x="3969" y="7938"/>
                </a:lnTo>
                <a:close/>
              </a:path>
            </a:pathLst>
          </a:custGeom>
          <a:solidFill>
            <a:srgbClr val="E69800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2" name="Google Shape;832;p42"/>
          <p:cNvSpPr/>
          <p:nvPr/>
        </p:nvSpPr>
        <p:spPr>
          <a:xfrm>
            <a:off x="9434512" y="5142166"/>
            <a:ext cx="147724" cy="148784"/>
          </a:xfrm>
          <a:custGeom>
            <a:avLst/>
            <a:gdLst/>
            <a:ahLst/>
            <a:cxnLst/>
            <a:rect l="l" t="t" r="r" b="b"/>
            <a:pathLst>
              <a:path w="7893" h="7938" extrusionOk="0">
                <a:moveTo>
                  <a:pt x="3969" y="7938"/>
                </a:moveTo>
                <a:lnTo>
                  <a:pt x="3935" y="7938"/>
                </a:lnTo>
                <a:lnTo>
                  <a:pt x="3719" y="7563"/>
                </a:lnTo>
                <a:lnTo>
                  <a:pt x="2320" y="7859"/>
                </a:lnTo>
                <a:lnTo>
                  <a:pt x="2150" y="7301"/>
                </a:lnTo>
                <a:lnTo>
                  <a:pt x="3378" y="6562"/>
                </a:lnTo>
                <a:lnTo>
                  <a:pt x="3378" y="4538"/>
                </a:lnTo>
                <a:lnTo>
                  <a:pt x="91" y="5084"/>
                </a:lnTo>
                <a:cubicBezTo>
                  <a:pt x="31" y="4962"/>
                  <a:pt x="0" y="4822"/>
                  <a:pt x="0" y="4663"/>
                </a:cubicBezTo>
                <a:lnTo>
                  <a:pt x="0" y="4572"/>
                </a:lnTo>
                <a:cubicBezTo>
                  <a:pt x="8" y="4337"/>
                  <a:pt x="171" y="4155"/>
                  <a:pt x="489" y="4026"/>
                </a:cubicBezTo>
                <a:lnTo>
                  <a:pt x="3344" y="2968"/>
                </a:lnTo>
                <a:lnTo>
                  <a:pt x="3344" y="1445"/>
                </a:lnTo>
                <a:cubicBezTo>
                  <a:pt x="3344" y="846"/>
                  <a:pt x="3552" y="364"/>
                  <a:pt x="3969" y="0"/>
                </a:cubicBezTo>
                <a:cubicBezTo>
                  <a:pt x="4356" y="364"/>
                  <a:pt x="4549" y="846"/>
                  <a:pt x="4549" y="1445"/>
                </a:cubicBezTo>
                <a:lnTo>
                  <a:pt x="4549" y="2968"/>
                </a:lnTo>
                <a:cubicBezTo>
                  <a:pt x="5421" y="3287"/>
                  <a:pt x="6090" y="3533"/>
                  <a:pt x="6556" y="3708"/>
                </a:cubicBezTo>
                <a:cubicBezTo>
                  <a:pt x="7023" y="3882"/>
                  <a:pt x="7305" y="3988"/>
                  <a:pt x="7404" y="4026"/>
                </a:cubicBezTo>
                <a:cubicBezTo>
                  <a:pt x="7722" y="4155"/>
                  <a:pt x="7885" y="4337"/>
                  <a:pt x="7893" y="4572"/>
                </a:cubicBezTo>
                <a:lnTo>
                  <a:pt x="7893" y="4663"/>
                </a:lnTo>
                <a:cubicBezTo>
                  <a:pt x="7893" y="4822"/>
                  <a:pt x="7862" y="4962"/>
                  <a:pt x="7802" y="5084"/>
                </a:cubicBezTo>
                <a:lnTo>
                  <a:pt x="4515" y="4538"/>
                </a:lnTo>
                <a:lnTo>
                  <a:pt x="4515" y="6562"/>
                </a:lnTo>
                <a:lnTo>
                  <a:pt x="5743" y="7301"/>
                </a:lnTo>
                <a:lnTo>
                  <a:pt x="5573" y="7859"/>
                </a:lnTo>
                <a:lnTo>
                  <a:pt x="4174" y="7563"/>
                </a:lnTo>
                <a:lnTo>
                  <a:pt x="3969" y="7938"/>
                </a:lnTo>
                <a:close/>
              </a:path>
            </a:pathLst>
          </a:custGeom>
          <a:solidFill>
            <a:srgbClr val="E69800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3" name="Google Shape;833;p42"/>
          <p:cNvSpPr/>
          <p:nvPr/>
        </p:nvSpPr>
        <p:spPr>
          <a:xfrm>
            <a:off x="6952722" y="577578"/>
            <a:ext cx="147724" cy="148784"/>
          </a:xfrm>
          <a:custGeom>
            <a:avLst/>
            <a:gdLst/>
            <a:ahLst/>
            <a:cxnLst/>
            <a:rect l="l" t="t" r="r" b="b"/>
            <a:pathLst>
              <a:path w="7893" h="7938" extrusionOk="0">
                <a:moveTo>
                  <a:pt x="3969" y="7938"/>
                </a:moveTo>
                <a:lnTo>
                  <a:pt x="3935" y="7938"/>
                </a:lnTo>
                <a:lnTo>
                  <a:pt x="3719" y="7563"/>
                </a:lnTo>
                <a:lnTo>
                  <a:pt x="2320" y="7859"/>
                </a:lnTo>
                <a:lnTo>
                  <a:pt x="2150" y="7301"/>
                </a:lnTo>
                <a:lnTo>
                  <a:pt x="3378" y="6562"/>
                </a:lnTo>
                <a:lnTo>
                  <a:pt x="3378" y="4538"/>
                </a:lnTo>
                <a:lnTo>
                  <a:pt x="91" y="5084"/>
                </a:lnTo>
                <a:cubicBezTo>
                  <a:pt x="31" y="4962"/>
                  <a:pt x="0" y="4822"/>
                  <a:pt x="0" y="4663"/>
                </a:cubicBezTo>
                <a:lnTo>
                  <a:pt x="0" y="4572"/>
                </a:lnTo>
                <a:cubicBezTo>
                  <a:pt x="8" y="4337"/>
                  <a:pt x="171" y="4155"/>
                  <a:pt x="489" y="4026"/>
                </a:cubicBezTo>
                <a:lnTo>
                  <a:pt x="3344" y="2968"/>
                </a:lnTo>
                <a:lnTo>
                  <a:pt x="3344" y="1445"/>
                </a:lnTo>
                <a:cubicBezTo>
                  <a:pt x="3344" y="846"/>
                  <a:pt x="3552" y="364"/>
                  <a:pt x="3969" y="0"/>
                </a:cubicBezTo>
                <a:cubicBezTo>
                  <a:pt x="4356" y="364"/>
                  <a:pt x="4549" y="846"/>
                  <a:pt x="4549" y="1445"/>
                </a:cubicBezTo>
                <a:lnTo>
                  <a:pt x="4549" y="2968"/>
                </a:lnTo>
                <a:cubicBezTo>
                  <a:pt x="5421" y="3287"/>
                  <a:pt x="6090" y="3533"/>
                  <a:pt x="6556" y="3708"/>
                </a:cubicBezTo>
                <a:cubicBezTo>
                  <a:pt x="7023" y="3882"/>
                  <a:pt x="7305" y="3988"/>
                  <a:pt x="7404" y="4026"/>
                </a:cubicBezTo>
                <a:cubicBezTo>
                  <a:pt x="7722" y="4155"/>
                  <a:pt x="7885" y="4337"/>
                  <a:pt x="7893" y="4572"/>
                </a:cubicBezTo>
                <a:lnTo>
                  <a:pt x="7893" y="4663"/>
                </a:lnTo>
                <a:cubicBezTo>
                  <a:pt x="7893" y="4822"/>
                  <a:pt x="7862" y="4962"/>
                  <a:pt x="7802" y="5084"/>
                </a:cubicBezTo>
                <a:lnTo>
                  <a:pt x="4515" y="4538"/>
                </a:lnTo>
                <a:lnTo>
                  <a:pt x="4515" y="6562"/>
                </a:lnTo>
                <a:lnTo>
                  <a:pt x="5743" y="7301"/>
                </a:lnTo>
                <a:lnTo>
                  <a:pt x="5573" y="7859"/>
                </a:lnTo>
                <a:lnTo>
                  <a:pt x="4174" y="7563"/>
                </a:lnTo>
                <a:lnTo>
                  <a:pt x="3969" y="79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42"/>
          <p:cNvSpPr/>
          <p:nvPr/>
        </p:nvSpPr>
        <p:spPr>
          <a:xfrm>
            <a:off x="10479399" y="1322262"/>
            <a:ext cx="1000419" cy="230867"/>
          </a:xfrm>
          <a:prstGeom prst="roundRect">
            <a:avLst>
              <a:gd name="adj" fmla="val 16667"/>
            </a:avLst>
          </a:prstGeom>
          <a:solidFill>
            <a:srgbClr val="B3C6E7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7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6ª Rodada</a:t>
            </a:r>
            <a:endParaRPr sz="577" b="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7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Bloco Central</a:t>
            </a:r>
            <a:endParaRPr/>
          </a:p>
        </p:txBody>
      </p:sp>
      <p:sp>
        <p:nvSpPr>
          <p:cNvPr id="835" name="Google Shape;835;p42"/>
          <p:cNvSpPr/>
          <p:nvPr/>
        </p:nvSpPr>
        <p:spPr>
          <a:xfrm>
            <a:off x="4044062" y="1448937"/>
            <a:ext cx="1000419" cy="230867"/>
          </a:xfrm>
          <a:prstGeom prst="roundRect">
            <a:avLst>
              <a:gd name="adj" fmla="val 16667"/>
            </a:avLst>
          </a:prstGeom>
          <a:solidFill>
            <a:srgbClr val="B3C6E7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7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6ª Rodada</a:t>
            </a:r>
            <a:endParaRPr sz="577" b="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7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Bloco Norte 1</a:t>
            </a:r>
            <a:endParaRPr sz="577" b="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42"/>
          <p:cNvSpPr/>
          <p:nvPr/>
        </p:nvSpPr>
        <p:spPr>
          <a:xfrm>
            <a:off x="9166056" y="6104251"/>
            <a:ext cx="1000419" cy="230867"/>
          </a:xfrm>
          <a:prstGeom prst="roundRect">
            <a:avLst>
              <a:gd name="adj" fmla="val 16667"/>
            </a:avLst>
          </a:prstGeom>
          <a:solidFill>
            <a:srgbClr val="B3C6E7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7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6ª Rodada</a:t>
            </a:r>
            <a:endParaRPr sz="577" b="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7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Bloco Sul</a:t>
            </a:r>
            <a:endParaRPr/>
          </a:p>
        </p:txBody>
      </p:sp>
      <p:sp>
        <p:nvSpPr>
          <p:cNvPr id="837" name="Google Shape;837;p42"/>
          <p:cNvSpPr/>
          <p:nvPr/>
        </p:nvSpPr>
        <p:spPr>
          <a:xfrm>
            <a:off x="6284474" y="4571337"/>
            <a:ext cx="1000419" cy="409045"/>
          </a:xfrm>
          <a:prstGeom prst="roundRect">
            <a:avLst>
              <a:gd name="adj" fmla="val 16667"/>
            </a:avLst>
          </a:prstGeom>
          <a:solidFill>
            <a:srgbClr val="FFCF9F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7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7ª Rodada</a:t>
            </a:r>
            <a:endParaRPr sz="577" b="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7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Bloco São Paulo/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7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Mato Grosso do Sul</a:t>
            </a:r>
            <a:endParaRPr/>
          </a:p>
        </p:txBody>
      </p:sp>
      <p:sp>
        <p:nvSpPr>
          <p:cNvPr id="838" name="Google Shape;838;p42"/>
          <p:cNvSpPr/>
          <p:nvPr/>
        </p:nvSpPr>
        <p:spPr>
          <a:xfrm>
            <a:off x="10523289" y="4631747"/>
            <a:ext cx="1076765" cy="299803"/>
          </a:xfrm>
          <a:prstGeom prst="roundRect">
            <a:avLst>
              <a:gd name="adj" fmla="val 16667"/>
            </a:avLst>
          </a:prstGeom>
          <a:solidFill>
            <a:srgbClr val="FFCF9F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7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7ª Rodada</a:t>
            </a:r>
            <a:endParaRPr sz="577" b="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7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Bloco Rio de Janeiro/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7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Minas Gerais</a:t>
            </a:r>
            <a:endParaRPr/>
          </a:p>
        </p:txBody>
      </p:sp>
      <p:sp>
        <p:nvSpPr>
          <p:cNvPr id="839" name="Google Shape;839;p42"/>
          <p:cNvSpPr/>
          <p:nvPr/>
        </p:nvSpPr>
        <p:spPr>
          <a:xfrm>
            <a:off x="9075222" y="777189"/>
            <a:ext cx="1000419" cy="230867"/>
          </a:xfrm>
          <a:prstGeom prst="roundRect">
            <a:avLst>
              <a:gd name="adj" fmla="val 16667"/>
            </a:avLst>
          </a:prstGeom>
          <a:solidFill>
            <a:srgbClr val="FFCF9F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7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7ª Rodada</a:t>
            </a:r>
            <a:endParaRPr sz="577" b="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7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Bloco Norte 2 </a:t>
            </a:r>
            <a:endParaRPr sz="577" b="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42"/>
          <p:cNvSpPr/>
          <p:nvPr/>
        </p:nvSpPr>
        <p:spPr>
          <a:xfrm>
            <a:off x="15067" y="10250"/>
            <a:ext cx="6224942" cy="578046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txBody>
          <a:bodyPr spcFirstLastPara="1" wrap="square" lIns="67450" tIns="33725" rIns="67450" bIns="33725" anchor="ctr" anchorCtr="0">
            <a:noAutofit/>
          </a:bodyPr>
          <a:lstStyle/>
          <a:p>
            <a:pPr marL="19679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Carteira de Projetos – Aeroportos 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41" name="Google Shape;841;p42"/>
          <p:cNvGraphicFramePr/>
          <p:nvPr/>
        </p:nvGraphicFramePr>
        <p:xfrm>
          <a:off x="229688" y="2458815"/>
          <a:ext cx="4067300" cy="2620025"/>
        </p:xfrm>
        <a:graphic>
          <a:graphicData uri="http://schemas.openxmlformats.org/drawingml/2006/table">
            <a:tbl>
              <a:tblPr>
                <a:noFill/>
                <a:tableStyleId>{0BEB59CE-0C71-4B66-8BA2-C51FDB489B03}</a:tableStyleId>
              </a:tblPr>
              <a:tblGrid>
                <a:gridCol w="2033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07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Números da Carteira Aeroportuária</a:t>
                      </a:r>
                      <a:endParaRPr/>
                    </a:p>
                  </a:txBody>
                  <a:tcPr marL="7675" marR="7675" marT="61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38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550">
                <a:tc rowSpan="3">
                  <a:txBody>
                    <a:bodyPr/>
                    <a:lstStyle/>
                    <a:p>
                      <a:pPr marL="8255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Investimentos previstos </a:t>
                      </a:r>
                      <a:endParaRPr/>
                    </a:p>
                  </a:txBody>
                  <a:tcPr marL="7675" marR="7675" marT="29325" marB="29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R$ 12 bilhões</a:t>
                      </a: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sendo:</a:t>
                      </a:r>
                      <a:endParaRPr/>
                    </a:p>
                  </a:txBody>
                  <a:tcPr marL="7675" marR="7675" marT="29325" marB="293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•  6,72 bilhões na 6ª rodada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75" marR="7675" marT="61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•  5,28 bilhões na 7ª rodada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75" marR="7675" marT="61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175">
                <a:tc rowSpan="4">
                  <a:txBody>
                    <a:bodyPr/>
                    <a:lstStyle/>
                    <a:p>
                      <a:pPr marL="8255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de aeroportos</a:t>
                      </a:r>
                      <a:endParaRPr/>
                    </a:p>
                  </a:txBody>
                  <a:tcPr marL="7675" marR="7675" marT="61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47 aeroportos</a:t>
                      </a: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sendo:</a:t>
                      </a:r>
                      <a:endParaRPr/>
                    </a:p>
                  </a:txBody>
                  <a:tcPr marL="7675" marR="7675" marT="61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•   22 na 6ª rodada 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75" marR="7675" marT="61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•   19 na 7ª rodada 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75" marR="7675" marT="61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7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•   Alienações Infraero (4)</a:t>
                      </a:r>
                      <a:endParaRPr/>
                    </a:p>
                    <a:p>
                      <a:pPr marL="1778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•  2 Relicitações ( Viracopos e São Gonçalo do Amarante)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78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endParaRPr sz="9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75" marR="7675" marT="61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842" name="Google Shape;842;p42"/>
          <p:cNvGrpSpPr/>
          <p:nvPr/>
        </p:nvGrpSpPr>
        <p:grpSpPr>
          <a:xfrm>
            <a:off x="401189" y="5130217"/>
            <a:ext cx="1618644" cy="1500970"/>
            <a:chOff x="179512" y="3507851"/>
            <a:chExt cx="1213983" cy="1125728"/>
          </a:xfrm>
        </p:grpSpPr>
        <p:grpSp>
          <p:nvGrpSpPr>
            <p:cNvPr id="843" name="Google Shape;843;p42"/>
            <p:cNvGrpSpPr/>
            <p:nvPr/>
          </p:nvGrpSpPr>
          <p:grpSpPr>
            <a:xfrm>
              <a:off x="179512" y="3507851"/>
              <a:ext cx="1213983" cy="1125728"/>
              <a:chOff x="1368574" y="8424404"/>
              <a:chExt cx="1213983" cy="1125728"/>
            </a:xfrm>
          </p:grpSpPr>
          <p:sp>
            <p:nvSpPr>
              <p:cNvPr id="844" name="Google Shape;844;p42"/>
              <p:cNvSpPr/>
              <p:nvPr/>
            </p:nvSpPr>
            <p:spPr>
              <a:xfrm>
                <a:off x="1368574" y="8474358"/>
                <a:ext cx="1213983" cy="1075774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0800" dist="381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6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‘’</a:t>
                </a:r>
                <a:endParaRPr/>
              </a:p>
            </p:txBody>
          </p:sp>
          <p:grpSp>
            <p:nvGrpSpPr>
              <p:cNvPr id="845" name="Google Shape;845;p42"/>
              <p:cNvGrpSpPr/>
              <p:nvPr/>
            </p:nvGrpSpPr>
            <p:grpSpPr>
              <a:xfrm>
                <a:off x="1431316" y="8424404"/>
                <a:ext cx="1059924" cy="1125728"/>
                <a:chOff x="237351" y="4895658"/>
                <a:chExt cx="751927" cy="798612"/>
              </a:xfrm>
            </p:grpSpPr>
            <p:sp>
              <p:nvSpPr>
                <p:cNvPr id="846" name="Google Shape;846;p42"/>
                <p:cNvSpPr txBox="1"/>
                <p:nvPr/>
              </p:nvSpPr>
              <p:spPr>
                <a:xfrm>
                  <a:off x="237351" y="4895658"/>
                  <a:ext cx="473801" cy="1801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600" b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Projetos</a:t>
                  </a:r>
                  <a:endParaRPr/>
                </a:p>
              </p:txBody>
            </p:sp>
            <p:sp>
              <p:nvSpPr>
                <p:cNvPr id="847" name="Google Shape;847;p42"/>
                <p:cNvSpPr txBox="1"/>
                <p:nvPr/>
              </p:nvSpPr>
              <p:spPr>
                <a:xfrm>
                  <a:off x="480610" y="5055618"/>
                  <a:ext cx="508668" cy="6386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6ª Rodada</a:t>
                  </a:r>
                  <a:endParaRPr/>
                </a:p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7ª Rodada</a:t>
                  </a:r>
                  <a:endParaRPr/>
                </a:p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Infraero</a:t>
                  </a:r>
                  <a:endParaRPr/>
                </a:p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Qualificados</a:t>
                  </a:r>
                  <a:endParaRPr/>
                </a:p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Concedidas</a:t>
                  </a:r>
                  <a:endParaRPr/>
                </a:p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Qualificadas</a:t>
                  </a:r>
                  <a:endParaRPr/>
                </a:p>
              </p:txBody>
            </p:sp>
            <p:sp>
              <p:nvSpPr>
                <p:cNvPr id="848" name="Google Shape;848;p42"/>
                <p:cNvSpPr/>
                <p:nvPr/>
              </p:nvSpPr>
              <p:spPr>
                <a:xfrm>
                  <a:off x="299152" y="5528602"/>
                  <a:ext cx="21600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120000" extrusionOk="0">
                      <a:moveTo>
                        <a:pt x="0" y="0"/>
                      </a:moveTo>
                      <a:lnTo>
                        <a:pt x="251460" y="0"/>
                      </a:lnTo>
                    </a:path>
                  </a:pathLst>
                </a:custGeom>
                <a:noFill/>
                <a:ln w="34925" cap="flat" cmpd="sng">
                  <a:solidFill>
                    <a:srgbClr val="00B05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6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9" name="Google Shape;849;p42"/>
                <p:cNvSpPr/>
                <p:nvPr/>
              </p:nvSpPr>
              <p:spPr>
                <a:xfrm>
                  <a:off x="297462" y="5623203"/>
                  <a:ext cx="21600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460" h="120000" extrusionOk="0">
                      <a:moveTo>
                        <a:pt x="0" y="0"/>
                      </a:moveTo>
                      <a:lnTo>
                        <a:pt x="251460" y="0"/>
                      </a:lnTo>
                    </a:path>
                  </a:pathLst>
                </a:custGeom>
                <a:noFill/>
                <a:ln w="34925" cap="flat" cmpd="sng">
                  <a:solidFill>
                    <a:srgbClr val="00B0F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6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850" name="Google Shape;850;p42"/>
            <p:cNvSpPr/>
            <p:nvPr/>
          </p:nvSpPr>
          <p:spPr>
            <a:xfrm>
              <a:off x="414775" y="3787541"/>
              <a:ext cx="113400" cy="126000"/>
            </a:xfrm>
            <a:custGeom>
              <a:avLst/>
              <a:gdLst/>
              <a:ahLst/>
              <a:cxnLst/>
              <a:rect l="l" t="t" r="r" b="b"/>
              <a:pathLst>
                <a:path w="4812873" h="5325732" extrusionOk="0">
                  <a:moveTo>
                    <a:pt x="2413231" y="0"/>
                  </a:moveTo>
                  <a:cubicBezTo>
                    <a:pt x="2041949" y="442843"/>
                    <a:pt x="2034283" y="895753"/>
                    <a:pt x="2032001" y="1975427"/>
                  </a:cubicBezTo>
                  <a:lnTo>
                    <a:pt x="-1" y="3497474"/>
                  </a:lnTo>
                  <a:lnTo>
                    <a:pt x="95695" y="3776800"/>
                  </a:lnTo>
                  <a:lnTo>
                    <a:pt x="2023670" y="3185353"/>
                  </a:lnTo>
                  <a:cubicBezTo>
                    <a:pt x="2023410" y="3467571"/>
                    <a:pt x="2056479" y="3710468"/>
                    <a:pt x="2056219" y="3992686"/>
                  </a:cubicBezTo>
                  <a:lnTo>
                    <a:pt x="2238761" y="4600663"/>
                  </a:lnTo>
                  <a:lnTo>
                    <a:pt x="1581149" y="5107199"/>
                  </a:lnTo>
                  <a:lnTo>
                    <a:pt x="1680356" y="5325732"/>
                  </a:lnTo>
                  <a:lnTo>
                    <a:pt x="2410736" y="5138420"/>
                  </a:lnTo>
                  <a:lnTo>
                    <a:pt x="3138082" y="5311060"/>
                  </a:lnTo>
                  <a:lnTo>
                    <a:pt x="3241369" y="5096679"/>
                  </a:lnTo>
                  <a:lnTo>
                    <a:pt x="2588148" y="4606808"/>
                  </a:lnTo>
                  <a:lnTo>
                    <a:pt x="2763129" y="3983882"/>
                  </a:lnTo>
                  <a:lnTo>
                    <a:pt x="2799758" y="3172868"/>
                  </a:lnTo>
                  <a:lnTo>
                    <a:pt x="4721217" y="3762902"/>
                  </a:lnTo>
                  <a:lnTo>
                    <a:pt x="4812873" y="3489931"/>
                  </a:lnTo>
                  <a:lnTo>
                    <a:pt x="2788127" y="1969111"/>
                  </a:lnTo>
                  <a:cubicBezTo>
                    <a:pt x="2774799" y="892478"/>
                    <a:pt x="2760813" y="445607"/>
                    <a:pt x="2413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6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1" name="Google Shape;851;p42"/>
            <p:cNvSpPr/>
            <p:nvPr/>
          </p:nvSpPr>
          <p:spPr>
            <a:xfrm>
              <a:off x="417351" y="3921587"/>
              <a:ext cx="113400" cy="126000"/>
            </a:xfrm>
            <a:custGeom>
              <a:avLst/>
              <a:gdLst/>
              <a:ahLst/>
              <a:cxnLst/>
              <a:rect l="l" t="t" r="r" b="b"/>
              <a:pathLst>
                <a:path w="4812873" h="5325732" extrusionOk="0">
                  <a:moveTo>
                    <a:pt x="2413231" y="0"/>
                  </a:moveTo>
                  <a:cubicBezTo>
                    <a:pt x="2041949" y="442843"/>
                    <a:pt x="2034283" y="895753"/>
                    <a:pt x="2032001" y="1975427"/>
                  </a:cubicBezTo>
                  <a:lnTo>
                    <a:pt x="-1" y="3497474"/>
                  </a:lnTo>
                  <a:lnTo>
                    <a:pt x="95695" y="3776800"/>
                  </a:lnTo>
                  <a:lnTo>
                    <a:pt x="2023670" y="3185353"/>
                  </a:lnTo>
                  <a:cubicBezTo>
                    <a:pt x="2023410" y="3467571"/>
                    <a:pt x="2056479" y="3710468"/>
                    <a:pt x="2056219" y="3992686"/>
                  </a:cubicBezTo>
                  <a:lnTo>
                    <a:pt x="2238761" y="4600663"/>
                  </a:lnTo>
                  <a:lnTo>
                    <a:pt x="1581149" y="5107199"/>
                  </a:lnTo>
                  <a:lnTo>
                    <a:pt x="1680356" y="5325732"/>
                  </a:lnTo>
                  <a:lnTo>
                    <a:pt x="2410736" y="5138420"/>
                  </a:lnTo>
                  <a:lnTo>
                    <a:pt x="3138082" y="5311060"/>
                  </a:lnTo>
                  <a:lnTo>
                    <a:pt x="3241369" y="5096679"/>
                  </a:lnTo>
                  <a:lnTo>
                    <a:pt x="2588148" y="4606808"/>
                  </a:lnTo>
                  <a:lnTo>
                    <a:pt x="2763129" y="3983882"/>
                  </a:lnTo>
                  <a:lnTo>
                    <a:pt x="2799758" y="3172868"/>
                  </a:lnTo>
                  <a:lnTo>
                    <a:pt x="4721217" y="3762902"/>
                  </a:lnTo>
                  <a:lnTo>
                    <a:pt x="4812873" y="3489931"/>
                  </a:lnTo>
                  <a:lnTo>
                    <a:pt x="2788127" y="1969111"/>
                  </a:lnTo>
                  <a:cubicBezTo>
                    <a:pt x="2774799" y="892478"/>
                    <a:pt x="2760813" y="445607"/>
                    <a:pt x="2413231" y="0"/>
                  </a:cubicBezTo>
                  <a:close/>
                </a:path>
              </a:pathLst>
            </a:custGeom>
            <a:solidFill>
              <a:srgbClr val="E698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6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2" name="Google Shape;852;p42"/>
            <p:cNvSpPr/>
            <p:nvPr/>
          </p:nvSpPr>
          <p:spPr>
            <a:xfrm>
              <a:off x="421114" y="4049406"/>
              <a:ext cx="113400" cy="126000"/>
            </a:xfrm>
            <a:custGeom>
              <a:avLst/>
              <a:gdLst/>
              <a:ahLst/>
              <a:cxnLst/>
              <a:rect l="l" t="t" r="r" b="b"/>
              <a:pathLst>
                <a:path w="4812873" h="5325732" extrusionOk="0">
                  <a:moveTo>
                    <a:pt x="2413231" y="0"/>
                  </a:moveTo>
                  <a:cubicBezTo>
                    <a:pt x="2041949" y="442843"/>
                    <a:pt x="2034283" y="895753"/>
                    <a:pt x="2032001" y="1975427"/>
                  </a:cubicBezTo>
                  <a:lnTo>
                    <a:pt x="-1" y="3497474"/>
                  </a:lnTo>
                  <a:lnTo>
                    <a:pt x="95695" y="3776800"/>
                  </a:lnTo>
                  <a:lnTo>
                    <a:pt x="2023670" y="3185353"/>
                  </a:lnTo>
                  <a:cubicBezTo>
                    <a:pt x="2023410" y="3467571"/>
                    <a:pt x="2056479" y="3710468"/>
                    <a:pt x="2056219" y="3992686"/>
                  </a:cubicBezTo>
                  <a:lnTo>
                    <a:pt x="2238761" y="4600663"/>
                  </a:lnTo>
                  <a:lnTo>
                    <a:pt x="1581149" y="5107199"/>
                  </a:lnTo>
                  <a:lnTo>
                    <a:pt x="1680356" y="5325732"/>
                  </a:lnTo>
                  <a:lnTo>
                    <a:pt x="2410736" y="5138420"/>
                  </a:lnTo>
                  <a:lnTo>
                    <a:pt x="3138082" y="5311060"/>
                  </a:lnTo>
                  <a:lnTo>
                    <a:pt x="3241369" y="5096679"/>
                  </a:lnTo>
                  <a:lnTo>
                    <a:pt x="2588148" y="4606808"/>
                  </a:lnTo>
                  <a:lnTo>
                    <a:pt x="2763129" y="3983882"/>
                  </a:lnTo>
                  <a:lnTo>
                    <a:pt x="2799758" y="3172868"/>
                  </a:lnTo>
                  <a:lnTo>
                    <a:pt x="4721217" y="3762902"/>
                  </a:lnTo>
                  <a:lnTo>
                    <a:pt x="4812873" y="3489931"/>
                  </a:lnTo>
                  <a:lnTo>
                    <a:pt x="2788127" y="1969111"/>
                  </a:lnTo>
                  <a:cubicBezTo>
                    <a:pt x="2774799" y="892478"/>
                    <a:pt x="2760813" y="445607"/>
                    <a:pt x="2413231" y="0"/>
                  </a:cubicBezTo>
                  <a:close/>
                </a:path>
              </a:pathLst>
            </a:custGeom>
            <a:solidFill>
              <a:srgbClr val="0026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6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853" name="Google Shape;853;p42"/>
          <p:cNvSpPr/>
          <p:nvPr/>
        </p:nvSpPr>
        <p:spPr>
          <a:xfrm>
            <a:off x="11305005" y="1970813"/>
            <a:ext cx="147724" cy="148784"/>
          </a:xfrm>
          <a:custGeom>
            <a:avLst/>
            <a:gdLst/>
            <a:ahLst/>
            <a:cxnLst/>
            <a:rect l="l" t="t" r="r" b="b"/>
            <a:pathLst>
              <a:path w="7893" h="7938" extrusionOk="0">
                <a:moveTo>
                  <a:pt x="3969" y="7938"/>
                </a:moveTo>
                <a:lnTo>
                  <a:pt x="3935" y="7938"/>
                </a:lnTo>
                <a:lnTo>
                  <a:pt x="3719" y="7563"/>
                </a:lnTo>
                <a:lnTo>
                  <a:pt x="2320" y="7859"/>
                </a:lnTo>
                <a:lnTo>
                  <a:pt x="2150" y="7301"/>
                </a:lnTo>
                <a:lnTo>
                  <a:pt x="3378" y="6562"/>
                </a:lnTo>
                <a:lnTo>
                  <a:pt x="3378" y="4538"/>
                </a:lnTo>
                <a:lnTo>
                  <a:pt x="91" y="5084"/>
                </a:lnTo>
                <a:cubicBezTo>
                  <a:pt x="31" y="4962"/>
                  <a:pt x="0" y="4822"/>
                  <a:pt x="0" y="4663"/>
                </a:cubicBezTo>
                <a:lnTo>
                  <a:pt x="0" y="4572"/>
                </a:lnTo>
                <a:cubicBezTo>
                  <a:pt x="8" y="4337"/>
                  <a:pt x="171" y="4155"/>
                  <a:pt x="489" y="4026"/>
                </a:cubicBezTo>
                <a:lnTo>
                  <a:pt x="3344" y="2968"/>
                </a:lnTo>
                <a:lnTo>
                  <a:pt x="3344" y="1445"/>
                </a:lnTo>
                <a:cubicBezTo>
                  <a:pt x="3344" y="846"/>
                  <a:pt x="3552" y="364"/>
                  <a:pt x="3969" y="0"/>
                </a:cubicBezTo>
                <a:cubicBezTo>
                  <a:pt x="4356" y="364"/>
                  <a:pt x="4549" y="846"/>
                  <a:pt x="4549" y="1445"/>
                </a:cubicBezTo>
                <a:lnTo>
                  <a:pt x="4549" y="2968"/>
                </a:lnTo>
                <a:cubicBezTo>
                  <a:pt x="5421" y="3287"/>
                  <a:pt x="6090" y="3533"/>
                  <a:pt x="6556" y="3708"/>
                </a:cubicBezTo>
                <a:cubicBezTo>
                  <a:pt x="7023" y="3882"/>
                  <a:pt x="7305" y="3988"/>
                  <a:pt x="7404" y="4026"/>
                </a:cubicBezTo>
                <a:cubicBezTo>
                  <a:pt x="7722" y="4155"/>
                  <a:pt x="7885" y="4337"/>
                  <a:pt x="7893" y="4572"/>
                </a:cubicBezTo>
                <a:lnTo>
                  <a:pt x="7893" y="4663"/>
                </a:lnTo>
                <a:cubicBezTo>
                  <a:pt x="7893" y="4822"/>
                  <a:pt x="7862" y="4962"/>
                  <a:pt x="7802" y="5084"/>
                </a:cubicBezTo>
                <a:lnTo>
                  <a:pt x="4515" y="4538"/>
                </a:lnTo>
                <a:lnTo>
                  <a:pt x="4515" y="6562"/>
                </a:lnTo>
                <a:lnTo>
                  <a:pt x="5743" y="7301"/>
                </a:lnTo>
                <a:lnTo>
                  <a:pt x="5573" y="7859"/>
                </a:lnTo>
                <a:lnTo>
                  <a:pt x="4174" y="7563"/>
                </a:lnTo>
                <a:lnTo>
                  <a:pt x="3969" y="793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4" name="Google Shape;854;p42"/>
          <p:cNvSpPr txBox="1"/>
          <p:nvPr/>
        </p:nvSpPr>
        <p:spPr>
          <a:xfrm>
            <a:off x="11301186" y="1733156"/>
            <a:ext cx="665236" cy="29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São Gonçalo do Amarante</a:t>
            </a:r>
            <a:endParaRPr/>
          </a:p>
        </p:txBody>
      </p:sp>
      <p:sp>
        <p:nvSpPr>
          <p:cNvPr id="855" name="Google Shape;855;p42"/>
          <p:cNvSpPr/>
          <p:nvPr/>
        </p:nvSpPr>
        <p:spPr>
          <a:xfrm>
            <a:off x="727786" y="6024371"/>
            <a:ext cx="151200" cy="168000"/>
          </a:xfrm>
          <a:custGeom>
            <a:avLst/>
            <a:gdLst/>
            <a:ahLst/>
            <a:cxnLst/>
            <a:rect l="l" t="t" r="r" b="b"/>
            <a:pathLst>
              <a:path w="4812873" h="5325732" extrusionOk="0">
                <a:moveTo>
                  <a:pt x="2413231" y="0"/>
                </a:moveTo>
                <a:cubicBezTo>
                  <a:pt x="2041949" y="442843"/>
                  <a:pt x="2034283" y="895753"/>
                  <a:pt x="2032001" y="1975427"/>
                </a:cubicBezTo>
                <a:lnTo>
                  <a:pt x="-1" y="3497474"/>
                </a:lnTo>
                <a:lnTo>
                  <a:pt x="95695" y="3776800"/>
                </a:lnTo>
                <a:lnTo>
                  <a:pt x="2023670" y="3185353"/>
                </a:lnTo>
                <a:cubicBezTo>
                  <a:pt x="2023410" y="3467571"/>
                  <a:pt x="2056479" y="3710468"/>
                  <a:pt x="2056219" y="3992686"/>
                </a:cubicBezTo>
                <a:lnTo>
                  <a:pt x="2238761" y="4600663"/>
                </a:lnTo>
                <a:lnTo>
                  <a:pt x="1581149" y="5107199"/>
                </a:lnTo>
                <a:lnTo>
                  <a:pt x="1680356" y="5325732"/>
                </a:lnTo>
                <a:lnTo>
                  <a:pt x="2410736" y="5138420"/>
                </a:lnTo>
                <a:lnTo>
                  <a:pt x="3138082" y="5311060"/>
                </a:lnTo>
                <a:lnTo>
                  <a:pt x="3241369" y="5096679"/>
                </a:lnTo>
                <a:lnTo>
                  <a:pt x="2588148" y="4606808"/>
                </a:lnTo>
                <a:lnTo>
                  <a:pt x="2763129" y="3983882"/>
                </a:lnTo>
                <a:lnTo>
                  <a:pt x="2799758" y="3172868"/>
                </a:lnTo>
                <a:lnTo>
                  <a:pt x="4721217" y="3762902"/>
                </a:lnTo>
                <a:lnTo>
                  <a:pt x="4812873" y="3489931"/>
                </a:lnTo>
                <a:lnTo>
                  <a:pt x="2788127" y="1969111"/>
                </a:lnTo>
                <a:cubicBezTo>
                  <a:pt x="2774799" y="892478"/>
                  <a:pt x="2760813" y="445607"/>
                  <a:pt x="2413231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67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" name="Google Shape;860;p43"/>
          <p:cNvPicPr preferRelativeResize="0"/>
          <p:nvPr/>
        </p:nvPicPr>
        <p:blipFill rotWithShape="1">
          <a:blip r:embed="rId3">
            <a:alphaModFix/>
          </a:blip>
          <a:srcRect l="55057" t="32949" r="23938" b="22394"/>
          <a:stretch/>
        </p:blipFill>
        <p:spPr>
          <a:xfrm>
            <a:off x="-108186" y="-6502"/>
            <a:ext cx="12443762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32799" y="-148253"/>
            <a:ext cx="6926401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2" name="Google Shape;862;p43"/>
          <p:cNvGrpSpPr/>
          <p:nvPr/>
        </p:nvGrpSpPr>
        <p:grpSpPr>
          <a:xfrm>
            <a:off x="3217897" y="558040"/>
            <a:ext cx="6123417" cy="5551112"/>
            <a:chOff x="2413422" y="418530"/>
            <a:chExt cx="4592563" cy="4163334"/>
          </a:xfrm>
        </p:grpSpPr>
        <p:sp>
          <p:nvSpPr>
            <p:cNvPr id="863" name="Google Shape;863;p43"/>
            <p:cNvSpPr txBox="1"/>
            <p:nvPr/>
          </p:nvSpPr>
          <p:spPr>
            <a:xfrm>
              <a:off x="3293448" y="2139844"/>
              <a:ext cx="215444" cy="130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533" b="1">
                  <a:solidFill>
                    <a:srgbClr val="BFBFBF"/>
                  </a:solidFill>
                  <a:latin typeface="Arial"/>
                  <a:ea typeface="Arial"/>
                  <a:cs typeface="Arial"/>
                  <a:sym typeface="Arial"/>
                </a:rPr>
                <a:t>RO</a:t>
              </a:r>
              <a:endParaRPr/>
            </a:p>
          </p:txBody>
        </p:sp>
        <p:grpSp>
          <p:nvGrpSpPr>
            <p:cNvPr id="864" name="Google Shape;864;p43"/>
            <p:cNvGrpSpPr/>
            <p:nvPr/>
          </p:nvGrpSpPr>
          <p:grpSpPr>
            <a:xfrm>
              <a:off x="2413422" y="418530"/>
              <a:ext cx="4592563" cy="4163334"/>
              <a:chOff x="2413422" y="418530"/>
              <a:chExt cx="4592563" cy="4163334"/>
            </a:xfrm>
          </p:grpSpPr>
          <p:sp>
            <p:nvSpPr>
              <p:cNvPr id="865" name="Google Shape;865;p43"/>
              <p:cNvSpPr txBox="1"/>
              <p:nvPr/>
            </p:nvSpPr>
            <p:spPr>
              <a:xfrm>
                <a:off x="4667302" y="1273854"/>
                <a:ext cx="209433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PA</a:t>
                </a:r>
                <a:endParaRPr/>
              </a:p>
            </p:txBody>
          </p:sp>
          <p:sp>
            <p:nvSpPr>
              <p:cNvPr id="866" name="Google Shape;866;p43"/>
              <p:cNvSpPr txBox="1"/>
              <p:nvPr/>
            </p:nvSpPr>
            <p:spPr>
              <a:xfrm>
                <a:off x="4754667" y="492412"/>
                <a:ext cx="209433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AP</a:t>
                </a:r>
                <a:endParaRPr/>
              </a:p>
            </p:txBody>
          </p:sp>
          <p:sp>
            <p:nvSpPr>
              <p:cNvPr id="867" name="Google Shape;867;p43"/>
              <p:cNvSpPr txBox="1"/>
              <p:nvPr/>
            </p:nvSpPr>
            <p:spPr>
              <a:xfrm>
                <a:off x="6708854" y="1627704"/>
                <a:ext cx="209433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PB</a:t>
                </a:r>
                <a:endParaRPr/>
              </a:p>
            </p:txBody>
          </p:sp>
          <p:sp>
            <p:nvSpPr>
              <p:cNvPr id="868" name="Google Shape;868;p43"/>
              <p:cNvSpPr txBox="1"/>
              <p:nvPr/>
            </p:nvSpPr>
            <p:spPr>
              <a:xfrm>
                <a:off x="6300192" y="1328218"/>
                <a:ext cx="209433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CE</a:t>
                </a:r>
                <a:endParaRPr/>
              </a:p>
            </p:txBody>
          </p:sp>
          <p:sp>
            <p:nvSpPr>
              <p:cNvPr id="869" name="Google Shape;869;p43"/>
              <p:cNvSpPr txBox="1"/>
              <p:nvPr/>
            </p:nvSpPr>
            <p:spPr>
              <a:xfrm>
                <a:off x="6514974" y="1798713"/>
                <a:ext cx="205826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PE</a:t>
                </a:r>
                <a:endParaRPr/>
              </a:p>
            </p:txBody>
          </p:sp>
          <p:sp>
            <p:nvSpPr>
              <p:cNvPr id="870" name="Google Shape;870;p43"/>
              <p:cNvSpPr txBox="1"/>
              <p:nvPr/>
            </p:nvSpPr>
            <p:spPr>
              <a:xfrm>
                <a:off x="6648327" y="1920529"/>
                <a:ext cx="321940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AL</a:t>
                </a:r>
                <a:endParaRPr/>
              </a:p>
            </p:txBody>
          </p:sp>
          <p:sp>
            <p:nvSpPr>
              <p:cNvPr id="871" name="Google Shape;871;p43"/>
              <p:cNvSpPr txBox="1"/>
              <p:nvPr/>
            </p:nvSpPr>
            <p:spPr>
              <a:xfrm>
                <a:off x="6595846" y="2014984"/>
                <a:ext cx="288032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SE</a:t>
                </a:r>
                <a:endParaRPr/>
              </a:p>
            </p:txBody>
          </p:sp>
          <p:sp>
            <p:nvSpPr>
              <p:cNvPr id="872" name="Google Shape;872;p43"/>
              <p:cNvSpPr txBox="1"/>
              <p:nvPr/>
            </p:nvSpPr>
            <p:spPr>
              <a:xfrm>
                <a:off x="6070504" y="2351392"/>
                <a:ext cx="213039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BA</a:t>
                </a:r>
                <a:endParaRPr/>
              </a:p>
            </p:txBody>
          </p:sp>
          <p:sp>
            <p:nvSpPr>
              <p:cNvPr id="873" name="Google Shape;873;p43"/>
              <p:cNvSpPr txBox="1"/>
              <p:nvPr/>
            </p:nvSpPr>
            <p:spPr>
              <a:xfrm>
                <a:off x="5590005" y="3001484"/>
                <a:ext cx="221456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MG</a:t>
                </a:r>
                <a:endParaRPr/>
              </a:p>
            </p:txBody>
          </p:sp>
          <p:sp>
            <p:nvSpPr>
              <p:cNvPr id="874" name="Google Shape;874;p43"/>
              <p:cNvSpPr txBox="1"/>
              <p:nvPr/>
            </p:nvSpPr>
            <p:spPr>
              <a:xfrm>
                <a:off x="6200701" y="3114328"/>
                <a:ext cx="205826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ES</a:t>
                </a:r>
                <a:endParaRPr/>
              </a:p>
            </p:txBody>
          </p:sp>
          <p:sp>
            <p:nvSpPr>
              <p:cNvPr id="875" name="Google Shape;875;p43"/>
              <p:cNvSpPr txBox="1"/>
              <p:nvPr/>
            </p:nvSpPr>
            <p:spPr>
              <a:xfrm>
                <a:off x="5982399" y="3525537"/>
                <a:ext cx="204624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RJ</a:t>
                </a:r>
                <a:endParaRPr/>
              </a:p>
            </p:txBody>
          </p:sp>
          <p:sp>
            <p:nvSpPr>
              <p:cNvPr id="876" name="Google Shape;876;p43"/>
              <p:cNvSpPr txBox="1"/>
              <p:nvPr/>
            </p:nvSpPr>
            <p:spPr>
              <a:xfrm>
                <a:off x="5142511" y="3497062"/>
                <a:ext cx="205826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SP</a:t>
                </a:r>
                <a:endParaRPr/>
              </a:p>
            </p:txBody>
          </p:sp>
          <p:sp>
            <p:nvSpPr>
              <p:cNvPr id="877" name="Google Shape;877;p43"/>
              <p:cNvSpPr txBox="1"/>
              <p:nvPr/>
            </p:nvSpPr>
            <p:spPr>
              <a:xfrm>
                <a:off x="4763989" y="3851672"/>
                <a:ext cx="209433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PR</a:t>
                </a:r>
                <a:endParaRPr/>
              </a:p>
            </p:txBody>
          </p:sp>
          <p:sp>
            <p:nvSpPr>
              <p:cNvPr id="878" name="Google Shape;878;p43"/>
              <p:cNvSpPr txBox="1"/>
              <p:nvPr/>
            </p:nvSpPr>
            <p:spPr>
              <a:xfrm>
                <a:off x="4898854" y="4155635"/>
                <a:ext cx="209433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SC</a:t>
                </a:r>
                <a:endParaRPr/>
              </a:p>
            </p:txBody>
          </p:sp>
          <p:sp>
            <p:nvSpPr>
              <p:cNvPr id="879" name="Google Shape;879;p43"/>
              <p:cNvSpPr txBox="1"/>
              <p:nvPr/>
            </p:nvSpPr>
            <p:spPr>
              <a:xfrm>
                <a:off x="4376143" y="2374702"/>
                <a:ext cx="213039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MT</a:t>
                </a:r>
                <a:endParaRPr/>
              </a:p>
            </p:txBody>
          </p:sp>
          <p:sp>
            <p:nvSpPr>
              <p:cNvPr id="880" name="Google Shape;880;p43"/>
              <p:cNvSpPr txBox="1"/>
              <p:nvPr/>
            </p:nvSpPr>
            <p:spPr>
              <a:xfrm>
                <a:off x="4960018" y="2681857"/>
                <a:ext cx="217848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GO</a:t>
                </a:r>
                <a:endParaRPr/>
              </a:p>
            </p:txBody>
          </p:sp>
          <p:sp>
            <p:nvSpPr>
              <p:cNvPr id="881" name="Google Shape;881;p43"/>
              <p:cNvSpPr txBox="1"/>
              <p:nvPr/>
            </p:nvSpPr>
            <p:spPr>
              <a:xfrm>
                <a:off x="4423298" y="4451107"/>
                <a:ext cx="209433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RS</a:t>
                </a:r>
                <a:endParaRPr/>
              </a:p>
            </p:txBody>
          </p:sp>
          <p:sp>
            <p:nvSpPr>
              <p:cNvPr id="882" name="Google Shape;882;p43"/>
              <p:cNvSpPr txBox="1"/>
              <p:nvPr/>
            </p:nvSpPr>
            <p:spPr>
              <a:xfrm>
                <a:off x="6684045" y="1452957"/>
                <a:ext cx="321940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RN</a:t>
                </a:r>
                <a:endParaRPr/>
              </a:p>
            </p:txBody>
          </p:sp>
          <p:sp>
            <p:nvSpPr>
              <p:cNvPr id="883" name="Google Shape;883;p43"/>
              <p:cNvSpPr txBox="1"/>
              <p:nvPr/>
            </p:nvSpPr>
            <p:spPr>
              <a:xfrm>
                <a:off x="5608643" y="1335232"/>
                <a:ext cx="321940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MA</a:t>
                </a:r>
                <a:endParaRPr/>
              </a:p>
            </p:txBody>
          </p:sp>
          <p:sp>
            <p:nvSpPr>
              <p:cNvPr id="884" name="Google Shape;884;p43"/>
              <p:cNvSpPr txBox="1"/>
              <p:nvPr/>
            </p:nvSpPr>
            <p:spPr>
              <a:xfrm>
                <a:off x="5923832" y="1693605"/>
                <a:ext cx="321940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PI</a:t>
                </a:r>
                <a:endParaRPr/>
              </a:p>
            </p:txBody>
          </p:sp>
          <p:sp>
            <p:nvSpPr>
              <p:cNvPr id="885" name="Google Shape;885;p43"/>
              <p:cNvSpPr txBox="1"/>
              <p:nvPr/>
            </p:nvSpPr>
            <p:spPr>
              <a:xfrm>
                <a:off x="2413422" y="1841947"/>
                <a:ext cx="321940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AC</a:t>
                </a:r>
                <a:endParaRPr/>
              </a:p>
            </p:txBody>
          </p:sp>
          <p:sp>
            <p:nvSpPr>
              <p:cNvPr id="886" name="Google Shape;886;p43"/>
              <p:cNvSpPr txBox="1"/>
              <p:nvPr/>
            </p:nvSpPr>
            <p:spPr>
              <a:xfrm>
                <a:off x="3549825" y="418530"/>
                <a:ext cx="321940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RR</a:t>
                </a:r>
                <a:endParaRPr/>
              </a:p>
            </p:txBody>
          </p:sp>
        </p:grpSp>
      </p:grpSp>
      <p:sp>
        <p:nvSpPr>
          <p:cNvPr id="887" name="Google Shape;887;p43"/>
          <p:cNvSpPr txBox="1"/>
          <p:nvPr/>
        </p:nvSpPr>
        <p:spPr>
          <a:xfrm>
            <a:off x="6569662" y="4127192"/>
            <a:ext cx="588623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Uberlândia </a:t>
            </a:r>
            <a:endParaRPr/>
          </a:p>
        </p:txBody>
      </p:sp>
      <p:sp>
        <p:nvSpPr>
          <p:cNvPr id="888" name="Google Shape;888;p43"/>
          <p:cNvSpPr txBox="1"/>
          <p:nvPr/>
        </p:nvSpPr>
        <p:spPr>
          <a:xfrm>
            <a:off x="6582215" y="3838443"/>
            <a:ext cx="450764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Goiânia</a:t>
            </a:r>
            <a:endParaRPr/>
          </a:p>
        </p:txBody>
      </p:sp>
      <p:sp>
        <p:nvSpPr>
          <p:cNvPr id="889" name="Google Shape;889;p43"/>
          <p:cNvSpPr txBox="1"/>
          <p:nvPr/>
        </p:nvSpPr>
        <p:spPr>
          <a:xfrm>
            <a:off x="7235429" y="4869160"/>
            <a:ext cx="545342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São Paulo </a:t>
            </a:r>
            <a:endParaRPr/>
          </a:p>
        </p:txBody>
      </p:sp>
      <p:sp>
        <p:nvSpPr>
          <p:cNvPr id="890" name="Google Shape;890;p43"/>
          <p:cNvSpPr txBox="1"/>
          <p:nvPr/>
        </p:nvSpPr>
        <p:spPr>
          <a:xfrm>
            <a:off x="7923073" y="4860694"/>
            <a:ext cx="455574" cy="29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Rio de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Janeiro </a:t>
            </a:r>
            <a:endParaRPr/>
          </a:p>
        </p:txBody>
      </p:sp>
      <p:sp>
        <p:nvSpPr>
          <p:cNvPr id="891" name="Google Shape;891;p43"/>
          <p:cNvSpPr txBox="1"/>
          <p:nvPr/>
        </p:nvSpPr>
        <p:spPr>
          <a:xfrm>
            <a:off x="7766281" y="4466021"/>
            <a:ext cx="475251" cy="29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Juiz de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Fora  </a:t>
            </a:r>
            <a:endParaRPr/>
          </a:p>
        </p:txBody>
      </p:sp>
      <p:sp>
        <p:nvSpPr>
          <p:cNvPr id="892" name="Google Shape;892;p43"/>
          <p:cNvSpPr txBox="1"/>
          <p:nvPr/>
        </p:nvSpPr>
        <p:spPr>
          <a:xfrm>
            <a:off x="8217294" y="4658863"/>
            <a:ext cx="463588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Campos</a:t>
            </a:r>
            <a:endParaRPr/>
          </a:p>
        </p:txBody>
      </p:sp>
      <p:sp>
        <p:nvSpPr>
          <p:cNvPr id="893" name="Google Shape;893;p43"/>
          <p:cNvSpPr txBox="1"/>
          <p:nvPr/>
        </p:nvSpPr>
        <p:spPr>
          <a:xfrm>
            <a:off x="6709469" y="5588068"/>
            <a:ext cx="545637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Itajaí</a:t>
            </a:r>
            <a:endParaRPr/>
          </a:p>
        </p:txBody>
      </p:sp>
      <p:sp>
        <p:nvSpPr>
          <p:cNvPr id="894" name="Google Shape;894;p43"/>
          <p:cNvSpPr txBox="1"/>
          <p:nvPr/>
        </p:nvSpPr>
        <p:spPr>
          <a:xfrm>
            <a:off x="6722208" y="5786108"/>
            <a:ext cx="498855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Imbituba</a:t>
            </a:r>
            <a:endParaRPr/>
          </a:p>
        </p:txBody>
      </p:sp>
      <p:sp>
        <p:nvSpPr>
          <p:cNvPr id="895" name="Google Shape;895;p43"/>
          <p:cNvSpPr txBox="1"/>
          <p:nvPr/>
        </p:nvSpPr>
        <p:spPr>
          <a:xfrm>
            <a:off x="5804225" y="2961648"/>
            <a:ext cx="417102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Sinop  </a:t>
            </a:r>
            <a:endParaRPr/>
          </a:p>
        </p:txBody>
      </p:sp>
      <p:sp>
        <p:nvSpPr>
          <p:cNvPr id="896" name="Google Shape;896;p43"/>
          <p:cNvSpPr txBox="1"/>
          <p:nvPr/>
        </p:nvSpPr>
        <p:spPr>
          <a:xfrm>
            <a:off x="5423925" y="1579528"/>
            <a:ext cx="455574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Itaituba</a:t>
            </a:r>
            <a:endParaRPr/>
          </a:p>
        </p:txBody>
      </p:sp>
      <p:sp>
        <p:nvSpPr>
          <p:cNvPr id="897" name="Google Shape;897;p43"/>
          <p:cNvSpPr txBox="1"/>
          <p:nvPr/>
        </p:nvSpPr>
        <p:spPr>
          <a:xfrm>
            <a:off x="7382477" y="4185742"/>
            <a:ext cx="546945" cy="29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Horizonte </a:t>
            </a:r>
            <a:endParaRPr/>
          </a:p>
        </p:txBody>
      </p:sp>
      <p:sp>
        <p:nvSpPr>
          <p:cNvPr id="898" name="Google Shape;898;p43"/>
          <p:cNvSpPr txBox="1"/>
          <p:nvPr/>
        </p:nvSpPr>
        <p:spPr>
          <a:xfrm>
            <a:off x="8427773" y="4438980"/>
            <a:ext cx="417102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Vitória</a:t>
            </a:r>
            <a:endParaRPr/>
          </a:p>
        </p:txBody>
      </p:sp>
      <p:sp>
        <p:nvSpPr>
          <p:cNvPr id="899" name="Google Shape;899;p43"/>
          <p:cNvSpPr txBox="1"/>
          <p:nvPr/>
        </p:nvSpPr>
        <p:spPr>
          <a:xfrm>
            <a:off x="7867262" y="3958007"/>
            <a:ext cx="529311" cy="29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Valadares</a:t>
            </a:r>
            <a:endParaRPr/>
          </a:p>
        </p:txBody>
      </p:sp>
      <p:sp>
        <p:nvSpPr>
          <p:cNvPr id="900" name="Google Shape;900;p43"/>
          <p:cNvSpPr txBox="1"/>
          <p:nvPr/>
        </p:nvSpPr>
        <p:spPr>
          <a:xfrm>
            <a:off x="6998198" y="5286956"/>
            <a:ext cx="556563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Paranaguá</a:t>
            </a:r>
            <a:endParaRPr/>
          </a:p>
        </p:txBody>
      </p:sp>
      <p:sp>
        <p:nvSpPr>
          <p:cNvPr id="901" name="Google Shape;901;p43"/>
          <p:cNvSpPr txBox="1"/>
          <p:nvPr/>
        </p:nvSpPr>
        <p:spPr>
          <a:xfrm>
            <a:off x="6694643" y="5673847"/>
            <a:ext cx="359394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Lajes</a:t>
            </a:r>
            <a:endParaRPr/>
          </a:p>
        </p:txBody>
      </p:sp>
      <p:sp>
        <p:nvSpPr>
          <p:cNvPr id="902" name="Google Shape;902;p43"/>
          <p:cNvSpPr txBox="1"/>
          <p:nvPr/>
        </p:nvSpPr>
        <p:spPr>
          <a:xfrm>
            <a:off x="6073656" y="5465035"/>
            <a:ext cx="603049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Porto União</a:t>
            </a:r>
            <a:endParaRPr/>
          </a:p>
        </p:txBody>
      </p:sp>
      <p:sp>
        <p:nvSpPr>
          <p:cNvPr id="903" name="Google Shape;903;p43"/>
          <p:cNvSpPr txBox="1"/>
          <p:nvPr/>
        </p:nvSpPr>
        <p:spPr>
          <a:xfrm>
            <a:off x="6530842" y="3697979"/>
            <a:ext cx="482824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Anápolis</a:t>
            </a:r>
            <a:endParaRPr/>
          </a:p>
        </p:txBody>
      </p:sp>
      <p:sp>
        <p:nvSpPr>
          <p:cNvPr id="904" name="Google Shape;904;p43"/>
          <p:cNvSpPr txBox="1"/>
          <p:nvPr/>
        </p:nvSpPr>
        <p:spPr>
          <a:xfrm>
            <a:off x="6393530" y="2678971"/>
            <a:ext cx="630301" cy="29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Aliança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Tocantins</a:t>
            </a:r>
            <a:endParaRPr/>
          </a:p>
        </p:txBody>
      </p:sp>
      <p:sp>
        <p:nvSpPr>
          <p:cNvPr id="905" name="Google Shape;905;p43"/>
          <p:cNvSpPr txBox="1"/>
          <p:nvPr/>
        </p:nvSpPr>
        <p:spPr>
          <a:xfrm>
            <a:off x="6796757" y="5174126"/>
            <a:ext cx="515527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Curitiba</a:t>
            </a:r>
            <a:endParaRPr/>
          </a:p>
        </p:txBody>
      </p:sp>
      <p:sp>
        <p:nvSpPr>
          <p:cNvPr id="906" name="Google Shape;906;p43"/>
          <p:cNvSpPr txBox="1"/>
          <p:nvPr/>
        </p:nvSpPr>
        <p:spPr>
          <a:xfrm>
            <a:off x="7222729" y="4702539"/>
            <a:ext cx="630301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Barra Mansa</a:t>
            </a:r>
            <a:endParaRPr/>
          </a:p>
        </p:txBody>
      </p:sp>
      <p:sp>
        <p:nvSpPr>
          <p:cNvPr id="907" name="Google Shape;907;p43"/>
          <p:cNvSpPr txBox="1"/>
          <p:nvPr/>
        </p:nvSpPr>
        <p:spPr>
          <a:xfrm>
            <a:off x="5069593" y="4088560"/>
            <a:ext cx="505267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Corumbá</a:t>
            </a:r>
            <a:endParaRPr/>
          </a:p>
        </p:txBody>
      </p:sp>
      <p:sp>
        <p:nvSpPr>
          <p:cNvPr id="908" name="Google Shape;908;p43"/>
          <p:cNvSpPr txBox="1"/>
          <p:nvPr/>
        </p:nvSpPr>
        <p:spPr>
          <a:xfrm>
            <a:off x="5453635" y="4770712"/>
            <a:ext cx="389850" cy="29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Ponta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Porã</a:t>
            </a:r>
            <a:endParaRPr/>
          </a:p>
        </p:txBody>
      </p:sp>
      <p:sp>
        <p:nvSpPr>
          <p:cNvPr id="909" name="Google Shape;909;p43"/>
          <p:cNvSpPr txBox="1"/>
          <p:nvPr/>
        </p:nvSpPr>
        <p:spPr>
          <a:xfrm>
            <a:off x="5930509" y="4931489"/>
            <a:ext cx="482824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Cianorte</a:t>
            </a:r>
            <a:endParaRPr/>
          </a:p>
        </p:txBody>
      </p:sp>
      <p:sp>
        <p:nvSpPr>
          <p:cNvPr id="910" name="Google Shape;910;p43"/>
          <p:cNvSpPr txBox="1"/>
          <p:nvPr/>
        </p:nvSpPr>
        <p:spPr>
          <a:xfrm>
            <a:off x="6671641" y="4238158"/>
            <a:ext cx="455573" cy="29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Estrela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d’Oeste</a:t>
            </a:r>
            <a:endParaRPr/>
          </a:p>
        </p:txBody>
      </p:sp>
      <p:sp>
        <p:nvSpPr>
          <p:cNvPr id="911" name="Google Shape;911;p43"/>
          <p:cNvSpPr txBox="1"/>
          <p:nvPr/>
        </p:nvSpPr>
        <p:spPr>
          <a:xfrm>
            <a:off x="6051886" y="5307451"/>
            <a:ext cx="609461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Guarapuava</a:t>
            </a:r>
            <a:endParaRPr/>
          </a:p>
        </p:txBody>
      </p:sp>
      <p:sp>
        <p:nvSpPr>
          <p:cNvPr id="912" name="Google Shape;912;p43"/>
          <p:cNvSpPr txBox="1"/>
          <p:nvPr/>
        </p:nvSpPr>
        <p:spPr>
          <a:xfrm>
            <a:off x="7032860" y="4084635"/>
            <a:ext cx="482824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Araguari</a:t>
            </a:r>
            <a:endParaRPr/>
          </a:p>
        </p:txBody>
      </p:sp>
      <p:sp>
        <p:nvSpPr>
          <p:cNvPr id="913" name="Google Shape;913;p43"/>
          <p:cNvSpPr txBox="1"/>
          <p:nvPr/>
        </p:nvSpPr>
        <p:spPr>
          <a:xfrm>
            <a:off x="6532981" y="6104080"/>
            <a:ext cx="623889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Porto Alegre</a:t>
            </a:r>
            <a:endParaRPr/>
          </a:p>
        </p:txBody>
      </p:sp>
      <p:sp>
        <p:nvSpPr>
          <p:cNvPr id="914" name="Google Shape;914;p43"/>
          <p:cNvSpPr txBox="1"/>
          <p:nvPr/>
        </p:nvSpPr>
        <p:spPr>
          <a:xfrm>
            <a:off x="6115928" y="5829267"/>
            <a:ext cx="398011" cy="29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Cruz Alta</a:t>
            </a:r>
            <a:endParaRPr/>
          </a:p>
        </p:txBody>
      </p:sp>
      <p:sp>
        <p:nvSpPr>
          <p:cNvPr id="915" name="Google Shape;915;p43"/>
          <p:cNvSpPr txBox="1"/>
          <p:nvPr/>
        </p:nvSpPr>
        <p:spPr>
          <a:xfrm>
            <a:off x="6017799" y="6059455"/>
            <a:ext cx="3690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Maria</a:t>
            </a:r>
            <a:endParaRPr/>
          </a:p>
        </p:txBody>
      </p:sp>
      <p:sp>
        <p:nvSpPr>
          <p:cNvPr id="916" name="Google Shape;916;p43"/>
          <p:cNvSpPr txBox="1"/>
          <p:nvPr/>
        </p:nvSpPr>
        <p:spPr>
          <a:xfrm>
            <a:off x="5619723" y="5611845"/>
            <a:ext cx="502061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Sta. Rosa</a:t>
            </a:r>
            <a:endParaRPr/>
          </a:p>
        </p:txBody>
      </p:sp>
      <p:sp>
        <p:nvSpPr>
          <p:cNvPr id="917" name="Google Shape;917;p43"/>
          <p:cNvSpPr txBox="1"/>
          <p:nvPr/>
        </p:nvSpPr>
        <p:spPr>
          <a:xfrm>
            <a:off x="7700509" y="3291696"/>
            <a:ext cx="504735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Caetité</a:t>
            </a:r>
            <a:endParaRPr/>
          </a:p>
        </p:txBody>
      </p:sp>
      <p:sp>
        <p:nvSpPr>
          <p:cNvPr id="918" name="Google Shape;918;p43"/>
          <p:cNvSpPr txBox="1"/>
          <p:nvPr/>
        </p:nvSpPr>
        <p:spPr>
          <a:xfrm>
            <a:off x="7485756" y="3587260"/>
            <a:ext cx="453970" cy="29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Claros</a:t>
            </a:r>
            <a:endParaRPr/>
          </a:p>
        </p:txBody>
      </p:sp>
      <p:sp>
        <p:nvSpPr>
          <p:cNvPr id="919" name="Google Shape;919;p43"/>
          <p:cNvSpPr txBox="1"/>
          <p:nvPr/>
        </p:nvSpPr>
        <p:spPr>
          <a:xfrm>
            <a:off x="8273056" y="2971169"/>
            <a:ext cx="564578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Alagoinhas</a:t>
            </a:r>
            <a:endParaRPr/>
          </a:p>
        </p:txBody>
      </p:sp>
      <p:sp>
        <p:nvSpPr>
          <p:cNvPr id="920" name="Google Shape;920;p43"/>
          <p:cNvSpPr txBox="1"/>
          <p:nvPr/>
        </p:nvSpPr>
        <p:spPr>
          <a:xfrm>
            <a:off x="7999199" y="2536332"/>
            <a:ext cx="470000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Juazeiro</a:t>
            </a:r>
            <a:endParaRPr/>
          </a:p>
        </p:txBody>
      </p:sp>
      <p:sp>
        <p:nvSpPr>
          <p:cNvPr id="921" name="Google Shape;921;p43"/>
          <p:cNvSpPr txBox="1"/>
          <p:nvPr/>
        </p:nvSpPr>
        <p:spPr>
          <a:xfrm>
            <a:off x="8222150" y="2257059"/>
            <a:ext cx="508473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Salgueiro</a:t>
            </a:r>
            <a:endParaRPr/>
          </a:p>
        </p:txBody>
      </p:sp>
      <p:sp>
        <p:nvSpPr>
          <p:cNvPr id="922" name="Google Shape;922;p43"/>
          <p:cNvSpPr txBox="1"/>
          <p:nvPr/>
        </p:nvSpPr>
        <p:spPr>
          <a:xfrm>
            <a:off x="8969152" y="2801075"/>
            <a:ext cx="450764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Aracaju</a:t>
            </a:r>
            <a:endParaRPr/>
          </a:p>
        </p:txBody>
      </p:sp>
      <p:sp>
        <p:nvSpPr>
          <p:cNvPr id="923" name="Google Shape;923;p43"/>
          <p:cNvSpPr txBox="1"/>
          <p:nvPr/>
        </p:nvSpPr>
        <p:spPr>
          <a:xfrm>
            <a:off x="8211135" y="2118608"/>
            <a:ext cx="496068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Crato</a:t>
            </a:r>
            <a:endParaRPr/>
          </a:p>
        </p:txBody>
      </p:sp>
      <p:sp>
        <p:nvSpPr>
          <p:cNvPr id="924" name="Google Shape;924;p43"/>
          <p:cNvSpPr txBox="1"/>
          <p:nvPr/>
        </p:nvSpPr>
        <p:spPr>
          <a:xfrm>
            <a:off x="9332741" y="2297282"/>
            <a:ext cx="459955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Recife</a:t>
            </a:r>
            <a:endParaRPr/>
          </a:p>
        </p:txBody>
      </p:sp>
      <p:sp>
        <p:nvSpPr>
          <p:cNvPr id="925" name="Google Shape;925;p43"/>
          <p:cNvSpPr txBox="1"/>
          <p:nvPr/>
        </p:nvSpPr>
        <p:spPr>
          <a:xfrm>
            <a:off x="9371914" y="2204445"/>
            <a:ext cx="604653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João Pessoa</a:t>
            </a:r>
            <a:endParaRPr/>
          </a:p>
        </p:txBody>
      </p:sp>
      <p:sp>
        <p:nvSpPr>
          <p:cNvPr id="926" name="Google Shape;926;p43"/>
          <p:cNvSpPr txBox="1"/>
          <p:nvPr/>
        </p:nvSpPr>
        <p:spPr>
          <a:xfrm>
            <a:off x="8715615" y="1841831"/>
            <a:ext cx="489736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Macau</a:t>
            </a:r>
            <a:endParaRPr/>
          </a:p>
        </p:txBody>
      </p:sp>
      <p:sp>
        <p:nvSpPr>
          <p:cNvPr id="927" name="Google Shape;927;p43"/>
          <p:cNvSpPr txBox="1"/>
          <p:nvPr/>
        </p:nvSpPr>
        <p:spPr>
          <a:xfrm>
            <a:off x="9241465" y="1871400"/>
            <a:ext cx="477584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Natal</a:t>
            </a:r>
            <a:endParaRPr/>
          </a:p>
        </p:txBody>
      </p:sp>
      <p:sp>
        <p:nvSpPr>
          <p:cNvPr id="928" name="Google Shape;928;p43"/>
          <p:cNvSpPr txBox="1"/>
          <p:nvPr/>
        </p:nvSpPr>
        <p:spPr>
          <a:xfrm>
            <a:off x="8357085" y="1464807"/>
            <a:ext cx="508473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Fortaleza</a:t>
            </a:r>
            <a:endParaRPr/>
          </a:p>
        </p:txBody>
      </p:sp>
      <p:sp>
        <p:nvSpPr>
          <p:cNvPr id="929" name="Google Shape;929;p43"/>
          <p:cNvSpPr txBox="1"/>
          <p:nvPr/>
        </p:nvSpPr>
        <p:spPr>
          <a:xfrm>
            <a:off x="5906443" y="3624196"/>
            <a:ext cx="662361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Rondonópolis</a:t>
            </a:r>
            <a:endParaRPr/>
          </a:p>
        </p:txBody>
      </p:sp>
      <p:sp>
        <p:nvSpPr>
          <p:cNvPr id="930" name="Google Shape;930;p43"/>
          <p:cNvSpPr/>
          <p:nvPr/>
        </p:nvSpPr>
        <p:spPr>
          <a:xfrm>
            <a:off x="5983056" y="3804576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1" name="Google Shape;931;p43"/>
          <p:cNvSpPr/>
          <p:nvPr/>
        </p:nvSpPr>
        <p:spPr>
          <a:xfrm>
            <a:off x="5843356" y="3050877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2" name="Google Shape;932;p43"/>
          <p:cNvSpPr/>
          <p:nvPr/>
        </p:nvSpPr>
        <p:spPr>
          <a:xfrm>
            <a:off x="5795787" y="1737876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3" name="Google Shape;933;p43"/>
          <p:cNvSpPr/>
          <p:nvPr/>
        </p:nvSpPr>
        <p:spPr>
          <a:xfrm>
            <a:off x="8752681" y="1640351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4" name="Google Shape;934;p43"/>
          <p:cNvSpPr/>
          <p:nvPr/>
        </p:nvSpPr>
        <p:spPr>
          <a:xfrm>
            <a:off x="9317832" y="2011825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5" name="Google Shape;935;p43"/>
          <p:cNvSpPr/>
          <p:nvPr/>
        </p:nvSpPr>
        <p:spPr>
          <a:xfrm>
            <a:off x="9384507" y="2288688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6" name="Google Shape;936;p43"/>
          <p:cNvSpPr/>
          <p:nvPr/>
        </p:nvSpPr>
        <p:spPr>
          <a:xfrm>
            <a:off x="9070183" y="1872127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7" name="Google Shape;937;p43"/>
          <p:cNvSpPr/>
          <p:nvPr/>
        </p:nvSpPr>
        <p:spPr>
          <a:xfrm>
            <a:off x="9365457" y="2389651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8" name="Google Shape;938;p43"/>
          <p:cNvSpPr/>
          <p:nvPr/>
        </p:nvSpPr>
        <p:spPr>
          <a:xfrm>
            <a:off x="8581232" y="2234075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Google Shape;939;p43"/>
          <p:cNvSpPr/>
          <p:nvPr/>
        </p:nvSpPr>
        <p:spPr>
          <a:xfrm>
            <a:off x="8651083" y="2373776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0" name="Google Shape;940;p43"/>
          <p:cNvSpPr/>
          <p:nvPr/>
        </p:nvSpPr>
        <p:spPr>
          <a:xfrm>
            <a:off x="8981283" y="2856376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1" name="Google Shape;941;p43"/>
          <p:cNvSpPr/>
          <p:nvPr/>
        </p:nvSpPr>
        <p:spPr>
          <a:xfrm>
            <a:off x="8774908" y="3078627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2" name="Google Shape;942;p43"/>
          <p:cNvSpPr/>
          <p:nvPr/>
        </p:nvSpPr>
        <p:spPr>
          <a:xfrm>
            <a:off x="8412959" y="2605552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3" name="Google Shape;943;p43"/>
          <p:cNvSpPr/>
          <p:nvPr/>
        </p:nvSpPr>
        <p:spPr>
          <a:xfrm>
            <a:off x="6965157" y="2923052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4" name="Google Shape;944;p43"/>
          <p:cNvSpPr/>
          <p:nvPr/>
        </p:nvSpPr>
        <p:spPr>
          <a:xfrm>
            <a:off x="6971508" y="3796176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5" name="Google Shape;945;p43"/>
          <p:cNvSpPr/>
          <p:nvPr/>
        </p:nvSpPr>
        <p:spPr>
          <a:xfrm>
            <a:off x="7098508" y="4182468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6" name="Google Shape;946;p43"/>
          <p:cNvSpPr/>
          <p:nvPr/>
        </p:nvSpPr>
        <p:spPr>
          <a:xfrm>
            <a:off x="6913300" y="3863909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7" name="Google Shape;947;p43"/>
          <p:cNvSpPr/>
          <p:nvPr/>
        </p:nvSpPr>
        <p:spPr>
          <a:xfrm>
            <a:off x="7082633" y="4234327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8" name="Google Shape;948;p43"/>
          <p:cNvSpPr/>
          <p:nvPr/>
        </p:nvSpPr>
        <p:spPr>
          <a:xfrm>
            <a:off x="7822408" y="4399427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9" name="Google Shape;949;p43"/>
          <p:cNvSpPr/>
          <p:nvPr/>
        </p:nvSpPr>
        <p:spPr>
          <a:xfrm>
            <a:off x="7844633" y="3859677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0" name="Google Shape;950;p43"/>
          <p:cNvSpPr/>
          <p:nvPr/>
        </p:nvSpPr>
        <p:spPr>
          <a:xfrm>
            <a:off x="8651084" y="3504077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1" name="Google Shape;951;p43"/>
          <p:cNvSpPr/>
          <p:nvPr/>
        </p:nvSpPr>
        <p:spPr>
          <a:xfrm>
            <a:off x="8162133" y="4221628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2" name="Google Shape;952;p43"/>
          <p:cNvSpPr/>
          <p:nvPr/>
        </p:nvSpPr>
        <p:spPr>
          <a:xfrm>
            <a:off x="8458467" y="4507378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3" name="Google Shape;953;p43"/>
          <p:cNvSpPr/>
          <p:nvPr/>
        </p:nvSpPr>
        <p:spPr>
          <a:xfrm>
            <a:off x="8277492" y="4721161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4" name="Google Shape;954;p43"/>
          <p:cNvSpPr/>
          <p:nvPr/>
        </p:nvSpPr>
        <p:spPr>
          <a:xfrm>
            <a:off x="7914484" y="4732803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5" name="Google Shape;955;p43"/>
          <p:cNvSpPr/>
          <p:nvPr/>
        </p:nvSpPr>
        <p:spPr>
          <a:xfrm>
            <a:off x="7955759" y="4913777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6" name="Google Shape;956;p43"/>
          <p:cNvSpPr/>
          <p:nvPr/>
        </p:nvSpPr>
        <p:spPr>
          <a:xfrm>
            <a:off x="7780075" y="4830169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7" name="Google Shape;957;p43"/>
          <p:cNvSpPr/>
          <p:nvPr/>
        </p:nvSpPr>
        <p:spPr>
          <a:xfrm>
            <a:off x="7358859" y="5031252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8" name="Google Shape;958;p43"/>
          <p:cNvSpPr/>
          <p:nvPr/>
        </p:nvSpPr>
        <p:spPr>
          <a:xfrm>
            <a:off x="6911184" y="5345577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9" name="Google Shape;959;p43"/>
          <p:cNvSpPr/>
          <p:nvPr/>
        </p:nvSpPr>
        <p:spPr>
          <a:xfrm>
            <a:off x="6717509" y="4462927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0" name="Google Shape;960;p43"/>
          <p:cNvSpPr/>
          <p:nvPr/>
        </p:nvSpPr>
        <p:spPr>
          <a:xfrm>
            <a:off x="6340743" y="5039719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1" name="Google Shape;961;p43"/>
          <p:cNvSpPr/>
          <p:nvPr/>
        </p:nvSpPr>
        <p:spPr>
          <a:xfrm>
            <a:off x="6211625" y="5269377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2" name="Google Shape;962;p43"/>
          <p:cNvSpPr/>
          <p:nvPr/>
        </p:nvSpPr>
        <p:spPr>
          <a:xfrm>
            <a:off x="5799935" y="4856627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3" name="Google Shape;963;p43"/>
          <p:cNvSpPr/>
          <p:nvPr/>
        </p:nvSpPr>
        <p:spPr>
          <a:xfrm>
            <a:off x="6552409" y="5345577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4" name="Google Shape;964;p43"/>
          <p:cNvSpPr/>
          <p:nvPr/>
        </p:nvSpPr>
        <p:spPr>
          <a:xfrm>
            <a:off x="6593684" y="5519144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" name="Google Shape;965;p43"/>
          <p:cNvSpPr/>
          <p:nvPr/>
        </p:nvSpPr>
        <p:spPr>
          <a:xfrm>
            <a:off x="6733384" y="5762120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" name="Google Shape;966;p43"/>
          <p:cNvSpPr/>
          <p:nvPr/>
        </p:nvSpPr>
        <p:spPr>
          <a:xfrm>
            <a:off x="7033951" y="5500093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Google Shape;967;p43"/>
          <p:cNvSpPr/>
          <p:nvPr/>
        </p:nvSpPr>
        <p:spPr>
          <a:xfrm>
            <a:off x="6768965" y="5865461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p43"/>
          <p:cNvSpPr/>
          <p:nvPr/>
        </p:nvSpPr>
        <p:spPr>
          <a:xfrm>
            <a:off x="6170351" y="5895911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43"/>
          <p:cNvSpPr/>
          <p:nvPr/>
        </p:nvSpPr>
        <p:spPr>
          <a:xfrm>
            <a:off x="5578743" y="6087469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0" name="Google Shape;970;p43"/>
          <p:cNvSpPr/>
          <p:nvPr/>
        </p:nvSpPr>
        <p:spPr>
          <a:xfrm>
            <a:off x="6116376" y="6074769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1" name="Google Shape;971;p43"/>
          <p:cNvSpPr/>
          <p:nvPr/>
        </p:nvSpPr>
        <p:spPr>
          <a:xfrm>
            <a:off x="6561935" y="6145677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2" name="Google Shape;972;p43"/>
          <p:cNvSpPr/>
          <p:nvPr/>
        </p:nvSpPr>
        <p:spPr>
          <a:xfrm>
            <a:off x="5759719" y="5908611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3" name="Google Shape;973;p43"/>
          <p:cNvSpPr/>
          <p:nvPr/>
        </p:nvSpPr>
        <p:spPr>
          <a:xfrm>
            <a:off x="6823475" y="5655333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4" name="Google Shape;974;p43"/>
          <p:cNvSpPr txBox="1"/>
          <p:nvPr/>
        </p:nvSpPr>
        <p:spPr>
          <a:xfrm>
            <a:off x="5312589" y="6233471"/>
            <a:ext cx="649351" cy="29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Santana do Livramento</a:t>
            </a:r>
            <a:endParaRPr/>
          </a:p>
        </p:txBody>
      </p:sp>
      <p:sp>
        <p:nvSpPr>
          <p:cNvPr id="975" name="Google Shape;975;p43"/>
          <p:cNvSpPr/>
          <p:nvPr/>
        </p:nvSpPr>
        <p:spPr>
          <a:xfrm>
            <a:off x="5841209" y="6284319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6" name="Google Shape;976;p43"/>
          <p:cNvSpPr txBox="1"/>
          <p:nvPr/>
        </p:nvSpPr>
        <p:spPr>
          <a:xfrm>
            <a:off x="6326204" y="6473031"/>
            <a:ext cx="574196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Rio Grande</a:t>
            </a:r>
            <a:endParaRPr/>
          </a:p>
        </p:txBody>
      </p:sp>
      <p:sp>
        <p:nvSpPr>
          <p:cNvPr id="977" name="Google Shape;977;p43"/>
          <p:cNvSpPr/>
          <p:nvPr/>
        </p:nvSpPr>
        <p:spPr>
          <a:xfrm>
            <a:off x="6432868" y="6490012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8" name="Google Shape;978;p43"/>
          <p:cNvSpPr txBox="1"/>
          <p:nvPr/>
        </p:nvSpPr>
        <p:spPr>
          <a:xfrm>
            <a:off x="4322598" y="1687646"/>
            <a:ext cx="429253" cy="174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33" b="1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AM</a:t>
            </a:r>
            <a:endParaRPr/>
          </a:p>
        </p:txBody>
      </p:sp>
      <p:sp>
        <p:nvSpPr>
          <p:cNvPr id="979" name="Google Shape;979;p43"/>
          <p:cNvSpPr txBox="1"/>
          <p:nvPr/>
        </p:nvSpPr>
        <p:spPr>
          <a:xfrm>
            <a:off x="5724911" y="4097557"/>
            <a:ext cx="429253" cy="174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33" b="1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MS</a:t>
            </a:r>
            <a:endParaRPr/>
          </a:p>
        </p:txBody>
      </p:sp>
      <p:sp>
        <p:nvSpPr>
          <p:cNvPr id="980" name="Google Shape;980;p43"/>
          <p:cNvSpPr txBox="1"/>
          <p:nvPr/>
        </p:nvSpPr>
        <p:spPr>
          <a:xfrm>
            <a:off x="7065631" y="3614672"/>
            <a:ext cx="314669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" b="1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DF</a:t>
            </a:r>
            <a:endParaRPr/>
          </a:p>
        </p:txBody>
      </p:sp>
      <p:sp>
        <p:nvSpPr>
          <p:cNvPr id="981" name="Google Shape;981;p43"/>
          <p:cNvSpPr txBox="1"/>
          <p:nvPr/>
        </p:nvSpPr>
        <p:spPr>
          <a:xfrm>
            <a:off x="7009955" y="2578674"/>
            <a:ext cx="279244" cy="174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33" b="1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endParaRPr/>
          </a:p>
        </p:txBody>
      </p:sp>
      <p:sp>
        <p:nvSpPr>
          <p:cNvPr id="982" name="Google Shape;982;p43"/>
          <p:cNvSpPr txBox="1"/>
          <p:nvPr/>
        </p:nvSpPr>
        <p:spPr>
          <a:xfrm>
            <a:off x="5061124" y="5996073"/>
            <a:ext cx="588623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Uruguaiana</a:t>
            </a:r>
            <a:endParaRPr/>
          </a:p>
        </p:txBody>
      </p:sp>
      <p:sp>
        <p:nvSpPr>
          <p:cNvPr id="983" name="Google Shape;983;p43"/>
          <p:cNvSpPr txBox="1"/>
          <p:nvPr/>
        </p:nvSpPr>
        <p:spPr>
          <a:xfrm>
            <a:off x="6322945" y="2013032"/>
            <a:ext cx="503704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Carajás</a:t>
            </a:r>
            <a:endParaRPr/>
          </a:p>
        </p:txBody>
      </p:sp>
      <p:sp>
        <p:nvSpPr>
          <p:cNvPr id="984" name="Google Shape;984;p43"/>
          <p:cNvSpPr/>
          <p:nvPr/>
        </p:nvSpPr>
        <p:spPr>
          <a:xfrm>
            <a:off x="6735831" y="2111785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5" name="Google Shape;985;p43"/>
          <p:cNvSpPr txBox="1"/>
          <p:nvPr/>
        </p:nvSpPr>
        <p:spPr>
          <a:xfrm>
            <a:off x="6553189" y="1761144"/>
            <a:ext cx="528315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Marabá</a:t>
            </a:r>
            <a:endParaRPr/>
          </a:p>
        </p:txBody>
      </p:sp>
      <p:sp>
        <p:nvSpPr>
          <p:cNvPr id="986" name="Google Shape;986;p43"/>
          <p:cNvSpPr/>
          <p:nvPr/>
        </p:nvSpPr>
        <p:spPr>
          <a:xfrm>
            <a:off x="6950176" y="1894819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7" name="Google Shape;987;p43"/>
          <p:cNvSpPr txBox="1"/>
          <p:nvPr/>
        </p:nvSpPr>
        <p:spPr>
          <a:xfrm>
            <a:off x="6806937" y="1639721"/>
            <a:ext cx="543739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Açailândia</a:t>
            </a:r>
            <a:endParaRPr/>
          </a:p>
        </p:txBody>
      </p:sp>
      <p:sp>
        <p:nvSpPr>
          <p:cNvPr id="988" name="Google Shape;988;p43"/>
          <p:cNvSpPr/>
          <p:nvPr/>
        </p:nvSpPr>
        <p:spPr>
          <a:xfrm>
            <a:off x="7253821" y="1807764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9" name="Google Shape;989;p43"/>
          <p:cNvSpPr txBox="1"/>
          <p:nvPr/>
        </p:nvSpPr>
        <p:spPr>
          <a:xfrm>
            <a:off x="7336232" y="1421275"/>
            <a:ext cx="530056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São Luis</a:t>
            </a:r>
            <a:endParaRPr/>
          </a:p>
        </p:txBody>
      </p:sp>
      <p:sp>
        <p:nvSpPr>
          <p:cNvPr id="990" name="Google Shape;990;p43"/>
          <p:cNvSpPr/>
          <p:nvPr/>
        </p:nvSpPr>
        <p:spPr>
          <a:xfrm>
            <a:off x="7756363" y="1440653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1" name="Google Shape;991;p43"/>
          <p:cNvSpPr/>
          <p:nvPr/>
        </p:nvSpPr>
        <p:spPr>
          <a:xfrm>
            <a:off x="8054184" y="3434228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2" name="Google Shape;992;p43"/>
          <p:cNvSpPr txBox="1"/>
          <p:nvPr/>
        </p:nvSpPr>
        <p:spPr>
          <a:xfrm>
            <a:off x="8579983" y="3412346"/>
            <a:ext cx="504735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Ilhéus</a:t>
            </a:r>
            <a:endParaRPr/>
          </a:p>
        </p:txBody>
      </p:sp>
      <p:sp>
        <p:nvSpPr>
          <p:cNvPr id="993" name="Google Shape;993;p43"/>
          <p:cNvSpPr txBox="1"/>
          <p:nvPr/>
        </p:nvSpPr>
        <p:spPr>
          <a:xfrm>
            <a:off x="9277481" y="2450588"/>
            <a:ext cx="587945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Barreiros</a:t>
            </a:r>
            <a:endParaRPr/>
          </a:p>
        </p:txBody>
      </p:sp>
      <p:sp>
        <p:nvSpPr>
          <p:cNvPr id="994" name="Google Shape;994;p43"/>
          <p:cNvSpPr/>
          <p:nvPr/>
        </p:nvSpPr>
        <p:spPr>
          <a:xfrm>
            <a:off x="9327357" y="2516651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5" name="Google Shape;995;p43"/>
          <p:cNvSpPr txBox="1"/>
          <p:nvPr/>
        </p:nvSpPr>
        <p:spPr>
          <a:xfrm>
            <a:off x="9209975" y="2572448"/>
            <a:ext cx="509075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Maceió</a:t>
            </a:r>
            <a:endParaRPr/>
          </a:p>
        </p:txBody>
      </p:sp>
      <p:sp>
        <p:nvSpPr>
          <p:cNvPr id="996" name="Google Shape;996;p43"/>
          <p:cNvSpPr/>
          <p:nvPr/>
        </p:nvSpPr>
        <p:spPr>
          <a:xfrm>
            <a:off x="9242691" y="2664817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7" name="Google Shape;997;p43"/>
          <p:cNvSpPr txBox="1"/>
          <p:nvPr/>
        </p:nvSpPr>
        <p:spPr>
          <a:xfrm>
            <a:off x="8753915" y="3153203"/>
            <a:ext cx="486030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Salvador</a:t>
            </a:r>
            <a:endParaRPr/>
          </a:p>
        </p:txBody>
      </p:sp>
      <p:sp>
        <p:nvSpPr>
          <p:cNvPr id="998" name="Google Shape;998;p43"/>
          <p:cNvSpPr/>
          <p:nvPr/>
        </p:nvSpPr>
        <p:spPr>
          <a:xfrm>
            <a:off x="8783375" y="3197160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9" name="Google Shape;999;p43"/>
          <p:cNvSpPr txBox="1"/>
          <p:nvPr/>
        </p:nvSpPr>
        <p:spPr>
          <a:xfrm>
            <a:off x="7263896" y="3829976"/>
            <a:ext cx="482824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Pirapora</a:t>
            </a:r>
            <a:endParaRPr/>
          </a:p>
        </p:txBody>
      </p:sp>
      <p:sp>
        <p:nvSpPr>
          <p:cNvPr id="1000" name="Google Shape;1000;p43"/>
          <p:cNvSpPr/>
          <p:nvPr/>
        </p:nvSpPr>
        <p:spPr>
          <a:xfrm>
            <a:off x="7658367" y="3969744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1" name="Google Shape;1001;p43"/>
          <p:cNvSpPr txBox="1"/>
          <p:nvPr/>
        </p:nvSpPr>
        <p:spPr>
          <a:xfrm>
            <a:off x="7049757" y="5024325"/>
            <a:ext cx="418704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Santos</a:t>
            </a:r>
            <a:endParaRPr/>
          </a:p>
        </p:txBody>
      </p:sp>
      <p:sp>
        <p:nvSpPr>
          <p:cNvPr id="1002" name="Google Shape;1002;p43"/>
          <p:cNvSpPr/>
          <p:nvPr/>
        </p:nvSpPr>
        <p:spPr>
          <a:xfrm>
            <a:off x="7426592" y="5115919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3" name="Google Shape;1003;p43"/>
          <p:cNvSpPr txBox="1"/>
          <p:nvPr/>
        </p:nvSpPr>
        <p:spPr>
          <a:xfrm>
            <a:off x="6847848" y="3525011"/>
            <a:ext cx="436338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Brasília</a:t>
            </a:r>
            <a:endParaRPr/>
          </a:p>
        </p:txBody>
      </p:sp>
      <p:sp>
        <p:nvSpPr>
          <p:cNvPr id="1004" name="Google Shape;1004;p43"/>
          <p:cNvSpPr/>
          <p:nvPr/>
        </p:nvSpPr>
        <p:spPr>
          <a:xfrm>
            <a:off x="7140841" y="3690343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5" name="Google Shape;1005;p43"/>
          <p:cNvSpPr txBox="1"/>
          <p:nvPr/>
        </p:nvSpPr>
        <p:spPr>
          <a:xfrm>
            <a:off x="6869015" y="3304877"/>
            <a:ext cx="558166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Mara Rosa</a:t>
            </a:r>
            <a:endParaRPr/>
          </a:p>
        </p:txBody>
      </p:sp>
      <p:sp>
        <p:nvSpPr>
          <p:cNvPr id="1006" name="Google Shape;1006;p43"/>
          <p:cNvSpPr/>
          <p:nvPr/>
        </p:nvSpPr>
        <p:spPr>
          <a:xfrm>
            <a:off x="6933408" y="3440576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7" name="Google Shape;1007;p43"/>
          <p:cNvSpPr txBox="1"/>
          <p:nvPr/>
        </p:nvSpPr>
        <p:spPr>
          <a:xfrm>
            <a:off x="5949189" y="3254077"/>
            <a:ext cx="513282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Água Boa</a:t>
            </a:r>
            <a:endParaRPr/>
          </a:p>
        </p:txBody>
      </p:sp>
      <p:sp>
        <p:nvSpPr>
          <p:cNvPr id="1008" name="Google Shape;1008;p43"/>
          <p:cNvSpPr/>
          <p:nvPr/>
        </p:nvSpPr>
        <p:spPr>
          <a:xfrm>
            <a:off x="6416941" y="3372843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9" name="Google Shape;1009;p43"/>
          <p:cNvSpPr/>
          <p:nvPr/>
        </p:nvSpPr>
        <p:spPr>
          <a:xfrm>
            <a:off x="5486668" y="4247027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0" name="Google Shape;1010;p43"/>
          <p:cNvSpPr txBox="1"/>
          <p:nvPr/>
        </p:nvSpPr>
        <p:spPr>
          <a:xfrm>
            <a:off x="5897805" y="4244367"/>
            <a:ext cx="444352" cy="29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Grande</a:t>
            </a:r>
            <a:endParaRPr/>
          </a:p>
        </p:txBody>
      </p:sp>
      <p:sp>
        <p:nvSpPr>
          <p:cNvPr id="1011" name="Google Shape;1011;p43"/>
          <p:cNvSpPr/>
          <p:nvPr/>
        </p:nvSpPr>
        <p:spPr>
          <a:xfrm>
            <a:off x="5969268" y="4513727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2" name="Google Shape;1012;p43"/>
          <p:cNvSpPr txBox="1"/>
          <p:nvPr/>
        </p:nvSpPr>
        <p:spPr>
          <a:xfrm>
            <a:off x="5798477" y="5168556"/>
            <a:ext cx="484428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Cascavel</a:t>
            </a:r>
            <a:endParaRPr/>
          </a:p>
        </p:txBody>
      </p:sp>
      <p:sp>
        <p:nvSpPr>
          <p:cNvPr id="1013" name="Google Shape;1013;p43"/>
          <p:cNvSpPr/>
          <p:nvPr/>
        </p:nvSpPr>
        <p:spPr>
          <a:xfrm>
            <a:off x="7050884" y="5366744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43"/>
          <p:cNvSpPr/>
          <p:nvPr/>
        </p:nvSpPr>
        <p:spPr>
          <a:xfrm>
            <a:off x="6030501" y="5769225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5" name="Google Shape;1015;p43"/>
          <p:cNvSpPr txBox="1"/>
          <p:nvPr/>
        </p:nvSpPr>
        <p:spPr>
          <a:xfrm>
            <a:off x="5338752" y="5765793"/>
            <a:ext cx="514885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São Borja</a:t>
            </a:r>
            <a:endParaRPr/>
          </a:p>
        </p:txBody>
      </p:sp>
      <p:sp>
        <p:nvSpPr>
          <p:cNvPr id="1016" name="Google Shape;1016;p43"/>
          <p:cNvSpPr/>
          <p:nvPr/>
        </p:nvSpPr>
        <p:spPr>
          <a:xfrm>
            <a:off x="6469932" y="4648461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7" name="Google Shape;1017;p43"/>
          <p:cNvSpPr/>
          <p:nvPr/>
        </p:nvSpPr>
        <p:spPr>
          <a:xfrm>
            <a:off x="6427599" y="4728895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8" name="Google Shape;1018;p43"/>
          <p:cNvSpPr txBox="1"/>
          <p:nvPr/>
        </p:nvSpPr>
        <p:spPr>
          <a:xfrm>
            <a:off x="6101025" y="4632643"/>
            <a:ext cx="461985" cy="29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Epitácio</a:t>
            </a:r>
            <a:endParaRPr/>
          </a:p>
        </p:txBody>
      </p:sp>
      <p:sp>
        <p:nvSpPr>
          <p:cNvPr id="1019" name="Google Shape;1019;p43"/>
          <p:cNvSpPr txBox="1"/>
          <p:nvPr/>
        </p:nvSpPr>
        <p:spPr>
          <a:xfrm>
            <a:off x="6020164" y="4518984"/>
            <a:ext cx="543739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Panorama</a:t>
            </a:r>
            <a:endParaRPr/>
          </a:p>
        </p:txBody>
      </p:sp>
      <p:sp>
        <p:nvSpPr>
          <p:cNvPr id="1020" name="Google Shape;1020;p43"/>
          <p:cNvSpPr txBox="1"/>
          <p:nvPr/>
        </p:nvSpPr>
        <p:spPr>
          <a:xfrm>
            <a:off x="6681143" y="4768916"/>
            <a:ext cx="393056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Bauru</a:t>
            </a:r>
            <a:endParaRPr/>
          </a:p>
        </p:txBody>
      </p:sp>
      <p:sp>
        <p:nvSpPr>
          <p:cNvPr id="1021" name="Google Shape;1021;p43"/>
          <p:cNvSpPr/>
          <p:nvPr/>
        </p:nvSpPr>
        <p:spPr>
          <a:xfrm>
            <a:off x="6912243" y="4806885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2" name="Google Shape;1022;p43"/>
          <p:cNvSpPr/>
          <p:nvPr/>
        </p:nvSpPr>
        <p:spPr>
          <a:xfrm>
            <a:off x="7716365" y="1326851"/>
            <a:ext cx="298080" cy="86400"/>
          </a:xfrm>
          <a:custGeom>
            <a:avLst/>
            <a:gdLst/>
            <a:ahLst/>
            <a:cxnLst/>
            <a:rect l="l" t="t" r="r" b="b"/>
            <a:pathLst>
              <a:path w="333" h="94" extrusionOk="0">
                <a:moveTo>
                  <a:pt x="41" y="0"/>
                </a:moveTo>
                <a:lnTo>
                  <a:pt x="41" y="17"/>
                </a:lnTo>
                <a:lnTo>
                  <a:pt x="59" y="17"/>
                </a:lnTo>
                <a:lnTo>
                  <a:pt x="58" y="3"/>
                </a:lnTo>
                <a:lnTo>
                  <a:pt x="83" y="2"/>
                </a:lnTo>
                <a:lnTo>
                  <a:pt x="83" y="16"/>
                </a:lnTo>
                <a:lnTo>
                  <a:pt x="87" y="16"/>
                </a:lnTo>
                <a:lnTo>
                  <a:pt x="88" y="21"/>
                </a:lnTo>
                <a:lnTo>
                  <a:pt x="94" y="21"/>
                </a:lnTo>
                <a:lnTo>
                  <a:pt x="95" y="46"/>
                </a:lnTo>
                <a:lnTo>
                  <a:pt x="114" y="46"/>
                </a:lnTo>
                <a:lnTo>
                  <a:pt x="135" y="45"/>
                </a:lnTo>
                <a:lnTo>
                  <a:pt x="158" y="44"/>
                </a:lnTo>
                <a:lnTo>
                  <a:pt x="183" y="43"/>
                </a:lnTo>
                <a:lnTo>
                  <a:pt x="264" y="39"/>
                </a:lnTo>
                <a:lnTo>
                  <a:pt x="268" y="38"/>
                </a:lnTo>
                <a:lnTo>
                  <a:pt x="270" y="36"/>
                </a:lnTo>
                <a:lnTo>
                  <a:pt x="289" y="36"/>
                </a:lnTo>
                <a:lnTo>
                  <a:pt x="304" y="35"/>
                </a:lnTo>
                <a:lnTo>
                  <a:pt x="316" y="35"/>
                </a:lnTo>
                <a:lnTo>
                  <a:pt x="325" y="34"/>
                </a:lnTo>
                <a:lnTo>
                  <a:pt x="333" y="34"/>
                </a:lnTo>
                <a:lnTo>
                  <a:pt x="330" y="40"/>
                </a:lnTo>
                <a:lnTo>
                  <a:pt x="325" y="47"/>
                </a:lnTo>
                <a:lnTo>
                  <a:pt x="320" y="52"/>
                </a:lnTo>
                <a:lnTo>
                  <a:pt x="314" y="56"/>
                </a:lnTo>
                <a:lnTo>
                  <a:pt x="311" y="61"/>
                </a:lnTo>
                <a:lnTo>
                  <a:pt x="313" y="64"/>
                </a:lnTo>
                <a:lnTo>
                  <a:pt x="319" y="66"/>
                </a:lnTo>
                <a:lnTo>
                  <a:pt x="325" y="69"/>
                </a:lnTo>
                <a:lnTo>
                  <a:pt x="328" y="74"/>
                </a:lnTo>
                <a:lnTo>
                  <a:pt x="328" y="75"/>
                </a:lnTo>
                <a:lnTo>
                  <a:pt x="326" y="80"/>
                </a:lnTo>
                <a:lnTo>
                  <a:pt x="322" y="81"/>
                </a:lnTo>
                <a:lnTo>
                  <a:pt x="299" y="81"/>
                </a:lnTo>
                <a:lnTo>
                  <a:pt x="299" y="83"/>
                </a:lnTo>
                <a:lnTo>
                  <a:pt x="298" y="90"/>
                </a:lnTo>
                <a:lnTo>
                  <a:pt x="294" y="94"/>
                </a:lnTo>
                <a:lnTo>
                  <a:pt x="41" y="94"/>
                </a:lnTo>
                <a:lnTo>
                  <a:pt x="36" y="90"/>
                </a:lnTo>
                <a:lnTo>
                  <a:pt x="34" y="83"/>
                </a:lnTo>
                <a:lnTo>
                  <a:pt x="35" y="81"/>
                </a:lnTo>
                <a:lnTo>
                  <a:pt x="24" y="81"/>
                </a:lnTo>
                <a:lnTo>
                  <a:pt x="23" y="79"/>
                </a:lnTo>
                <a:lnTo>
                  <a:pt x="20" y="77"/>
                </a:lnTo>
                <a:lnTo>
                  <a:pt x="16" y="75"/>
                </a:lnTo>
                <a:lnTo>
                  <a:pt x="10" y="74"/>
                </a:lnTo>
                <a:lnTo>
                  <a:pt x="5" y="72"/>
                </a:lnTo>
                <a:lnTo>
                  <a:pt x="2" y="68"/>
                </a:lnTo>
                <a:lnTo>
                  <a:pt x="1" y="60"/>
                </a:lnTo>
                <a:lnTo>
                  <a:pt x="0" y="49"/>
                </a:lnTo>
                <a:lnTo>
                  <a:pt x="4" y="49"/>
                </a:lnTo>
                <a:lnTo>
                  <a:pt x="10" y="49"/>
                </a:lnTo>
                <a:lnTo>
                  <a:pt x="18" y="49"/>
                </a:lnTo>
                <a:lnTo>
                  <a:pt x="28" y="49"/>
                </a:lnTo>
                <a:lnTo>
                  <a:pt x="26" y="19"/>
                </a:lnTo>
                <a:lnTo>
                  <a:pt x="35" y="18"/>
                </a:lnTo>
                <a:lnTo>
                  <a:pt x="34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00FF"/>
          </a:solidFill>
          <a:ln w="9525" cap="flat" cmpd="sng">
            <a:solidFill>
              <a:srgbClr val="73B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3" name="Google Shape;1023;p43"/>
          <p:cNvSpPr/>
          <p:nvPr/>
        </p:nvSpPr>
        <p:spPr>
          <a:xfrm>
            <a:off x="8858579" y="3104284"/>
            <a:ext cx="298080" cy="86400"/>
          </a:xfrm>
          <a:custGeom>
            <a:avLst/>
            <a:gdLst/>
            <a:ahLst/>
            <a:cxnLst/>
            <a:rect l="l" t="t" r="r" b="b"/>
            <a:pathLst>
              <a:path w="333" h="94" extrusionOk="0">
                <a:moveTo>
                  <a:pt x="41" y="0"/>
                </a:moveTo>
                <a:lnTo>
                  <a:pt x="41" y="17"/>
                </a:lnTo>
                <a:lnTo>
                  <a:pt x="59" y="17"/>
                </a:lnTo>
                <a:lnTo>
                  <a:pt x="58" y="3"/>
                </a:lnTo>
                <a:lnTo>
                  <a:pt x="83" y="2"/>
                </a:lnTo>
                <a:lnTo>
                  <a:pt x="83" y="16"/>
                </a:lnTo>
                <a:lnTo>
                  <a:pt x="87" y="16"/>
                </a:lnTo>
                <a:lnTo>
                  <a:pt x="88" y="21"/>
                </a:lnTo>
                <a:lnTo>
                  <a:pt x="94" y="21"/>
                </a:lnTo>
                <a:lnTo>
                  <a:pt x="95" y="46"/>
                </a:lnTo>
                <a:lnTo>
                  <a:pt x="114" y="46"/>
                </a:lnTo>
                <a:lnTo>
                  <a:pt x="135" y="45"/>
                </a:lnTo>
                <a:lnTo>
                  <a:pt x="158" y="44"/>
                </a:lnTo>
                <a:lnTo>
                  <a:pt x="183" y="43"/>
                </a:lnTo>
                <a:lnTo>
                  <a:pt x="264" y="39"/>
                </a:lnTo>
                <a:lnTo>
                  <a:pt x="268" y="38"/>
                </a:lnTo>
                <a:lnTo>
                  <a:pt x="270" y="36"/>
                </a:lnTo>
                <a:lnTo>
                  <a:pt x="289" y="36"/>
                </a:lnTo>
                <a:lnTo>
                  <a:pt x="304" y="35"/>
                </a:lnTo>
                <a:lnTo>
                  <a:pt x="316" y="35"/>
                </a:lnTo>
                <a:lnTo>
                  <a:pt x="325" y="34"/>
                </a:lnTo>
                <a:lnTo>
                  <a:pt x="333" y="34"/>
                </a:lnTo>
                <a:lnTo>
                  <a:pt x="330" y="40"/>
                </a:lnTo>
                <a:lnTo>
                  <a:pt x="325" y="47"/>
                </a:lnTo>
                <a:lnTo>
                  <a:pt x="320" y="52"/>
                </a:lnTo>
                <a:lnTo>
                  <a:pt x="314" y="56"/>
                </a:lnTo>
                <a:lnTo>
                  <a:pt x="311" y="61"/>
                </a:lnTo>
                <a:lnTo>
                  <a:pt x="313" y="64"/>
                </a:lnTo>
                <a:lnTo>
                  <a:pt x="319" y="66"/>
                </a:lnTo>
                <a:lnTo>
                  <a:pt x="325" y="69"/>
                </a:lnTo>
                <a:lnTo>
                  <a:pt x="328" y="74"/>
                </a:lnTo>
                <a:lnTo>
                  <a:pt x="328" y="75"/>
                </a:lnTo>
                <a:lnTo>
                  <a:pt x="326" y="80"/>
                </a:lnTo>
                <a:lnTo>
                  <a:pt x="322" y="81"/>
                </a:lnTo>
                <a:lnTo>
                  <a:pt x="299" y="81"/>
                </a:lnTo>
                <a:lnTo>
                  <a:pt x="299" y="83"/>
                </a:lnTo>
                <a:lnTo>
                  <a:pt x="298" y="90"/>
                </a:lnTo>
                <a:lnTo>
                  <a:pt x="294" y="94"/>
                </a:lnTo>
                <a:lnTo>
                  <a:pt x="41" y="94"/>
                </a:lnTo>
                <a:lnTo>
                  <a:pt x="36" y="90"/>
                </a:lnTo>
                <a:lnTo>
                  <a:pt x="34" y="83"/>
                </a:lnTo>
                <a:lnTo>
                  <a:pt x="35" y="81"/>
                </a:lnTo>
                <a:lnTo>
                  <a:pt x="24" y="81"/>
                </a:lnTo>
                <a:lnTo>
                  <a:pt x="23" y="79"/>
                </a:lnTo>
                <a:lnTo>
                  <a:pt x="20" y="77"/>
                </a:lnTo>
                <a:lnTo>
                  <a:pt x="16" y="75"/>
                </a:lnTo>
                <a:lnTo>
                  <a:pt x="10" y="74"/>
                </a:lnTo>
                <a:lnTo>
                  <a:pt x="5" y="72"/>
                </a:lnTo>
                <a:lnTo>
                  <a:pt x="2" y="68"/>
                </a:lnTo>
                <a:lnTo>
                  <a:pt x="1" y="60"/>
                </a:lnTo>
                <a:lnTo>
                  <a:pt x="0" y="49"/>
                </a:lnTo>
                <a:lnTo>
                  <a:pt x="4" y="49"/>
                </a:lnTo>
                <a:lnTo>
                  <a:pt x="10" y="49"/>
                </a:lnTo>
                <a:lnTo>
                  <a:pt x="18" y="49"/>
                </a:lnTo>
                <a:lnTo>
                  <a:pt x="28" y="49"/>
                </a:lnTo>
                <a:lnTo>
                  <a:pt x="26" y="19"/>
                </a:lnTo>
                <a:lnTo>
                  <a:pt x="35" y="18"/>
                </a:lnTo>
                <a:lnTo>
                  <a:pt x="34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00FF"/>
          </a:solidFill>
          <a:ln w="9525" cap="flat" cmpd="sng">
            <a:solidFill>
              <a:srgbClr val="73B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4" name="Google Shape;1024;p43"/>
          <p:cNvSpPr/>
          <p:nvPr/>
        </p:nvSpPr>
        <p:spPr>
          <a:xfrm>
            <a:off x="8503951" y="4391468"/>
            <a:ext cx="298080" cy="86400"/>
          </a:xfrm>
          <a:custGeom>
            <a:avLst/>
            <a:gdLst/>
            <a:ahLst/>
            <a:cxnLst/>
            <a:rect l="l" t="t" r="r" b="b"/>
            <a:pathLst>
              <a:path w="333" h="94" extrusionOk="0">
                <a:moveTo>
                  <a:pt x="41" y="0"/>
                </a:moveTo>
                <a:lnTo>
                  <a:pt x="41" y="17"/>
                </a:lnTo>
                <a:lnTo>
                  <a:pt x="59" y="17"/>
                </a:lnTo>
                <a:lnTo>
                  <a:pt x="58" y="3"/>
                </a:lnTo>
                <a:lnTo>
                  <a:pt x="83" y="2"/>
                </a:lnTo>
                <a:lnTo>
                  <a:pt x="83" y="16"/>
                </a:lnTo>
                <a:lnTo>
                  <a:pt x="87" y="16"/>
                </a:lnTo>
                <a:lnTo>
                  <a:pt x="88" y="21"/>
                </a:lnTo>
                <a:lnTo>
                  <a:pt x="94" y="21"/>
                </a:lnTo>
                <a:lnTo>
                  <a:pt x="95" y="46"/>
                </a:lnTo>
                <a:lnTo>
                  <a:pt x="114" y="46"/>
                </a:lnTo>
                <a:lnTo>
                  <a:pt x="135" y="45"/>
                </a:lnTo>
                <a:lnTo>
                  <a:pt x="158" y="44"/>
                </a:lnTo>
                <a:lnTo>
                  <a:pt x="183" y="43"/>
                </a:lnTo>
                <a:lnTo>
                  <a:pt x="264" y="39"/>
                </a:lnTo>
                <a:lnTo>
                  <a:pt x="268" y="38"/>
                </a:lnTo>
                <a:lnTo>
                  <a:pt x="270" y="36"/>
                </a:lnTo>
                <a:lnTo>
                  <a:pt x="289" y="36"/>
                </a:lnTo>
                <a:lnTo>
                  <a:pt x="304" y="35"/>
                </a:lnTo>
                <a:lnTo>
                  <a:pt x="316" y="35"/>
                </a:lnTo>
                <a:lnTo>
                  <a:pt x="325" y="34"/>
                </a:lnTo>
                <a:lnTo>
                  <a:pt x="333" y="34"/>
                </a:lnTo>
                <a:lnTo>
                  <a:pt x="330" y="40"/>
                </a:lnTo>
                <a:lnTo>
                  <a:pt x="325" y="47"/>
                </a:lnTo>
                <a:lnTo>
                  <a:pt x="320" y="52"/>
                </a:lnTo>
                <a:lnTo>
                  <a:pt x="314" y="56"/>
                </a:lnTo>
                <a:lnTo>
                  <a:pt x="311" y="61"/>
                </a:lnTo>
                <a:lnTo>
                  <a:pt x="313" y="64"/>
                </a:lnTo>
                <a:lnTo>
                  <a:pt x="319" y="66"/>
                </a:lnTo>
                <a:lnTo>
                  <a:pt x="325" y="69"/>
                </a:lnTo>
                <a:lnTo>
                  <a:pt x="328" y="74"/>
                </a:lnTo>
                <a:lnTo>
                  <a:pt x="328" y="75"/>
                </a:lnTo>
                <a:lnTo>
                  <a:pt x="326" y="80"/>
                </a:lnTo>
                <a:lnTo>
                  <a:pt x="322" y="81"/>
                </a:lnTo>
                <a:lnTo>
                  <a:pt x="299" y="81"/>
                </a:lnTo>
                <a:lnTo>
                  <a:pt x="299" y="83"/>
                </a:lnTo>
                <a:lnTo>
                  <a:pt x="298" y="90"/>
                </a:lnTo>
                <a:lnTo>
                  <a:pt x="294" y="94"/>
                </a:lnTo>
                <a:lnTo>
                  <a:pt x="41" y="94"/>
                </a:lnTo>
                <a:lnTo>
                  <a:pt x="36" y="90"/>
                </a:lnTo>
                <a:lnTo>
                  <a:pt x="34" y="83"/>
                </a:lnTo>
                <a:lnTo>
                  <a:pt x="35" y="81"/>
                </a:lnTo>
                <a:lnTo>
                  <a:pt x="24" y="81"/>
                </a:lnTo>
                <a:lnTo>
                  <a:pt x="23" y="79"/>
                </a:lnTo>
                <a:lnTo>
                  <a:pt x="20" y="77"/>
                </a:lnTo>
                <a:lnTo>
                  <a:pt x="16" y="75"/>
                </a:lnTo>
                <a:lnTo>
                  <a:pt x="10" y="74"/>
                </a:lnTo>
                <a:lnTo>
                  <a:pt x="5" y="72"/>
                </a:lnTo>
                <a:lnTo>
                  <a:pt x="2" y="68"/>
                </a:lnTo>
                <a:lnTo>
                  <a:pt x="1" y="60"/>
                </a:lnTo>
                <a:lnTo>
                  <a:pt x="0" y="49"/>
                </a:lnTo>
                <a:lnTo>
                  <a:pt x="4" y="49"/>
                </a:lnTo>
                <a:lnTo>
                  <a:pt x="10" y="49"/>
                </a:lnTo>
                <a:lnTo>
                  <a:pt x="18" y="49"/>
                </a:lnTo>
                <a:lnTo>
                  <a:pt x="28" y="49"/>
                </a:lnTo>
                <a:lnTo>
                  <a:pt x="26" y="19"/>
                </a:lnTo>
                <a:lnTo>
                  <a:pt x="35" y="18"/>
                </a:lnTo>
                <a:lnTo>
                  <a:pt x="34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00FF"/>
          </a:solidFill>
          <a:ln w="9525" cap="flat" cmpd="sng">
            <a:solidFill>
              <a:srgbClr val="73B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5" name="Google Shape;1025;p43"/>
          <p:cNvSpPr/>
          <p:nvPr/>
        </p:nvSpPr>
        <p:spPr>
          <a:xfrm>
            <a:off x="7706892" y="4993563"/>
            <a:ext cx="298080" cy="86400"/>
          </a:xfrm>
          <a:custGeom>
            <a:avLst/>
            <a:gdLst/>
            <a:ahLst/>
            <a:cxnLst/>
            <a:rect l="l" t="t" r="r" b="b"/>
            <a:pathLst>
              <a:path w="333" h="94" extrusionOk="0">
                <a:moveTo>
                  <a:pt x="41" y="0"/>
                </a:moveTo>
                <a:lnTo>
                  <a:pt x="41" y="17"/>
                </a:lnTo>
                <a:lnTo>
                  <a:pt x="59" y="17"/>
                </a:lnTo>
                <a:lnTo>
                  <a:pt x="58" y="3"/>
                </a:lnTo>
                <a:lnTo>
                  <a:pt x="83" y="2"/>
                </a:lnTo>
                <a:lnTo>
                  <a:pt x="83" y="16"/>
                </a:lnTo>
                <a:lnTo>
                  <a:pt x="87" y="16"/>
                </a:lnTo>
                <a:lnTo>
                  <a:pt x="88" y="21"/>
                </a:lnTo>
                <a:lnTo>
                  <a:pt x="94" y="21"/>
                </a:lnTo>
                <a:lnTo>
                  <a:pt x="95" y="46"/>
                </a:lnTo>
                <a:lnTo>
                  <a:pt x="114" y="46"/>
                </a:lnTo>
                <a:lnTo>
                  <a:pt x="135" y="45"/>
                </a:lnTo>
                <a:lnTo>
                  <a:pt x="158" y="44"/>
                </a:lnTo>
                <a:lnTo>
                  <a:pt x="183" y="43"/>
                </a:lnTo>
                <a:lnTo>
                  <a:pt x="264" y="39"/>
                </a:lnTo>
                <a:lnTo>
                  <a:pt x="268" y="38"/>
                </a:lnTo>
                <a:lnTo>
                  <a:pt x="270" y="36"/>
                </a:lnTo>
                <a:lnTo>
                  <a:pt x="289" y="36"/>
                </a:lnTo>
                <a:lnTo>
                  <a:pt x="304" y="35"/>
                </a:lnTo>
                <a:lnTo>
                  <a:pt x="316" y="35"/>
                </a:lnTo>
                <a:lnTo>
                  <a:pt x="325" y="34"/>
                </a:lnTo>
                <a:lnTo>
                  <a:pt x="333" y="34"/>
                </a:lnTo>
                <a:lnTo>
                  <a:pt x="330" y="40"/>
                </a:lnTo>
                <a:lnTo>
                  <a:pt x="325" y="47"/>
                </a:lnTo>
                <a:lnTo>
                  <a:pt x="320" y="52"/>
                </a:lnTo>
                <a:lnTo>
                  <a:pt x="314" y="56"/>
                </a:lnTo>
                <a:lnTo>
                  <a:pt x="311" y="61"/>
                </a:lnTo>
                <a:lnTo>
                  <a:pt x="313" y="64"/>
                </a:lnTo>
                <a:lnTo>
                  <a:pt x="319" y="66"/>
                </a:lnTo>
                <a:lnTo>
                  <a:pt x="325" y="69"/>
                </a:lnTo>
                <a:lnTo>
                  <a:pt x="328" y="74"/>
                </a:lnTo>
                <a:lnTo>
                  <a:pt x="328" y="75"/>
                </a:lnTo>
                <a:lnTo>
                  <a:pt x="326" y="80"/>
                </a:lnTo>
                <a:lnTo>
                  <a:pt x="322" y="81"/>
                </a:lnTo>
                <a:lnTo>
                  <a:pt x="299" y="81"/>
                </a:lnTo>
                <a:lnTo>
                  <a:pt x="299" y="83"/>
                </a:lnTo>
                <a:lnTo>
                  <a:pt x="298" y="90"/>
                </a:lnTo>
                <a:lnTo>
                  <a:pt x="294" y="94"/>
                </a:lnTo>
                <a:lnTo>
                  <a:pt x="41" y="94"/>
                </a:lnTo>
                <a:lnTo>
                  <a:pt x="36" y="90"/>
                </a:lnTo>
                <a:lnTo>
                  <a:pt x="34" y="83"/>
                </a:lnTo>
                <a:lnTo>
                  <a:pt x="35" y="81"/>
                </a:lnTo>
                <a:lnTo>
                  <a:pt x="24" y="81"/>
                </a:lnTo>
                <a:lnTo>
                  <a:pt x="23" y="79"/>
                </a:lnTo>
                <a:lnTo>
                  <a:pt x="20" y="77"/>
                </a:lnTo>
                <a:lnTo>
                  <a:pt x="16" y="75"/>
                </a:lnTo>
                <a:lnTo>
                  <a:pt x="10" y="74"/>
                </a:lnTo>
                <a:lnTo>
                  <a:pt x="5" y="72"/>
                </a:lnTo>
                <a:lnTo>
                  <a:pt x="2" y="68"/>
                </a:lnTo>
                <a:lnTo>
                  <a:pt x="1" y="60"/>
                </a:lnTo>
                <a:lnTo>
                  <a:pt x="0" y="49"/>
                </a:lnTo>
                <a:lnTo>
                  <a:pt x="4" y="49"/>
                </a:lnTo>
                <a:lnTo>
                  <a:pt x="10" y="49"/>
                </a:lnTo>
                <a:lnTo>
                  <a:pt x="18" y="49"/>
                </a:lnTo>
                <a:lnTo>
                  <a:pt x="28" y="49"/>
                </a:lnTo>
                <a:lnTo>
                  <a:pt x="26" y="19"/>
                </a:lnTo>
                <a:lnTo>
                  <a:pt x="35" y="18"/>
                </a:lnTo>
                <a:lnTo>
                  <a:pt x="34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00FF"/>
          </a:solidFill>
          <a:ln w="9525" cap="flat" cmpd="sng">
            <a:solidFill>
              <a:srgbClr val="73B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6" name="Google Shape;1026;p43"/>
          <p:cNvSpPr/>
          <p:nvPr/>
        </p:nvSpPr>
        <p:spPr>
          <a:xfrm>
            <a:off x="7586243" y="5060237"/>
            <a:ext cx="298080" cy="86400"/>
          </a:xfrm>
          <a:custGeom>
            <a:avLst/>
            <a:gdLst/>
            <a:ahLst/>
            <a:cxnLst/>
            <a:rect l="l" t="t" r="r" b="b"/>
            <a:pathLst>
              <a:path w="333" h="94" extrusionOk="0">
                <a:moveTo>
                  <a:pt x="41" y="0"/>
                </a:moveTo>
                <a:lnTo>
                  <a:pt x="41" y="17"/>
                </a:lnTo>
                <a:lnTo>
                  <a:pt x="59" y="17"/>
                </a:lnTo>
                <a:lnTo>
                  <a:pt x="58" y="3"/>
                </a:lnTo>
                <a:lnTo>
                  <a:pt x="83" y="2"/>
                </a:lnTo>
                <a:lnTo>
                  <a:pt x="83" y="16"/>
                </a:lnTo>
                <a:lnTo>
                  <a:pt x="87" y="16"/>
                </a:lnTo>
                <a:lnTo>
                  <a:pt x="88" y="21"/>
                </a:lnTo>
                <a:lnTo>
                  <a:pt x="94" y="21"/>
                </a:lnTo>
                <a:lnTo>
                  <a:pt x="95" y="46"/>
                </a:lnTo>
                <a:lnTo>
                  <a:pt x="114" y="46"/>
                </a:lnTo>
                <a:lnTo>
                  <a:pt x="135" y="45"/>
                </a:lnTo>
                <a:lnTo>
                  <a:pt x="158" y="44"/>
                </a:lnTo>
                <a:lnTo>
                  <a:pt x="183" y="43"/>
                </a:lnTo>
                <a:lnTo>
                  <a:pt x="264" y="39"/>
                </a:lnTo>
                <a:lnTo>
                  <a:pt x="268" y="38"/>
                </a:lnTo>
                <a:lnTo>
                  <a:pt x="270" y="36"/>
                </a:lnTo>
                <a:lnTo>
                  <a:pt x="289" y="36"/>
                </a:lnTo>
                <a:lnTo>
                  <a:pt x="304" y="35"/>
                </a:lnTo>
                <a:lnTo>
                  <a:pt x="316" y="35"/>
                </a:lnTo>
                <a:lnTo>
                  <a:pt x="325" y="34"/>
                </a:lnTo>
                <a:lnTo>
                  <a:pt x="333" y="34"/>
                </a:lnTo>
                <a:lnTo>
                  <a:pt x="330" y="40"/>
                </a:lnTo>
                <a:lnTo>
                  <a:pt x="325" y="47"/>
                </a:lnTo>
                <a:lnTo>
                  <a:pt x="320" y="52"/>
                </a:lnTo>
                <a:lnTo>
                  <a:pt x="314" y="56"/>
                </a:lnTo>
                <a:lnTo>
                  <a:pt x="311" y="61"/>
                </a:lnTo>
                <a:lnTo>
                  <a:pt x="313" y="64"/>
                </a:lnTo>
                <a:lnTo>
                  <a:pt x="319" y="66"/>
                </a:lnTo>
                <a:lnTo>
                  <a:pt x="325" y="69"/>
                </a:lnTo>
                <a:lnTo>
                  <a:pt x="328" y="74"/>
                </a:lnTo>
                <a:lnTo>
                  <a:pt x="328" y="75"/>
                </a:lnTo>
                <a:lnTo>
                  <a:pt x="326" y="80"/>
                </a:lnTo>
                <a:lnTo>
                  <a:pt x="322" y="81"/>
                </a:lnTo>
                <a:lnTo>
                  <a:pt x="299" y="81"/>
                </a:lnTo>
                <a:lnTo>
                  <a:pt x="299" y="83"/>
                </a:lnTo>
                <a:lnTo>
                  <a:pt x="298" y="90"/>
                </a:lnTo>
                <a:lnTo>
                  <a:pt x="294" y="94"/>
                </a:lnTo>
                <a:lnTo>
                  <a:pt x="41" y="94"/>
                </a:lnTo>
                <a:lnTo>
                  <a:pt x="36" y="90"/>
                </a:lnTo>
                <a:lnTo>
                  <a:pt x="34" y="83"/>
                </a:lnTo>
                <a:lnTo>
                  <a:pt x="35" y="81"/>
                </a:lnTo>
                <a:lnTo>
                  <a:pt x="24" y="81"/>
                </a:lnTo>
                <a:lnTo>
                  <a:pt x="23" y="79"/>
                </a:lnTo>
                <a:lnTo>
                  <a:pt x="20" y="77"/>
                </a:lnTo>
                <a:lnTo>
                  <a:pt x="16" y="75"/>
                </a:lnTo>
                <a:lnTo>
                  <a:pt x="10" y="74"/>
                </a:lnTo>
                <a:lnTo>
                  <a:pt x="5" y="72"/>
                </a:lnTo>
                <a:lnTo>
                  <a:pt x="2" y="68"/>
                </a:lnTo>
                <a:lnTo>
                  <a:pt x="1" y="60"/>
                </a:lnTo>
                <a:lnTo>
                  <a:pt x="0" y="49"/>
                </a:lnTo>
                <a:lnTo>
                  <a:pt x="4" y="49"/>
                </a:lnTo>
                <a:lnTo>
                  <a:pt x="10" y="49"/>
                </a:lnTo>
                <a:lnTo>
                  <a:pt x="18" y="49"/>
                </a:lnTo>
                <a:lnTo>
                  <a:pt x="28" y="49"/>
                </a:lnTo>
                <a:lnTo>
                  <a:pt x="26" y="19"/>
                </a:lnTo>
                <a:lnTo>
                  <a:pt x="35" y="18"/>
                </a:lnTo>
                <a:lnTo>
                  <a:pt x="34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00FF"/>
          </a:solidFill>
          <a:ln w="9525" cap="flat" cmpd="sng">
            <a:solidFill>
              <a:srgbClr val="73B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7" name="Google Shape;1027;p43"/>
          <p:cNvSpPr/>
          <p:nvPr/>
        </p:nvSpPr>
        <p:spPr>
          <a:xfrm>
            <a:off x="7490992" y="5123737"/>
            <a:ext cx="298080" cy="86400"/>
          </a:xfrm>
          <a:custGeom>
            <a:avLst/>
            <a:gdLst/>
            <a:ahLst/>
            <a:cxnLst/>
            <a:rect l="l" t="t" r="r" b="b"/>
            <a:pathLst>
              <a:path w="333" h="94" extrusionOk="0">
                <a:moveTo>
                  <a:pt x="41" y="0"/>
                </a:moveTo>
                <a:lnTo>
                  <a:pt x="41" y="17"/>
                </a:lnTo>
                <a:lnTo>
                  <a:pt x="59" y="17"/>
                </a:lnTo>
                <a:lnTo>
                  <a:pt x="58" y="3"/>
                </a:lnTo>
                <a:lnTo>
                  <a:pt x="83" y="2"/>
                </a:lnTo>
                <a:lnTo>
                  <a:pt x="83" y="16"/>
                </a:lnTo>
                <a:lnTo>
                  <a:pt x="87" y="16"/>
                </a:lnTo>
                <a:lnTo>
                  <a:pt x="88" y="21"/>
                </a:lnTo>
                <a:lnTo>
                  <a:pt x="94" y="21"/>
                </a:lnTo>
                <a:lnTo>
                  <a:pt x="95" y="46"/>
                </a:lnTo>
                <a:lnTo>
                  <a:pt x="114" y="46"/>
                </a:lnTo>
                <a:lnTo>
                  <a:pt x="135" y="45"/>
                </a:lnTo>
                <a:lnTo>
                  <a:pt x="158" y="44"/>
                </a:lnTo>
                <a:lnTo>
                  <a:pt x="183" y="43"/>
                </a:lnTo>
                <a:lnTo>
                  <a:pt x="264" y="39"/>
                </a:lnTo>
                <a:lnTo>
                  <a:pt x="268" y="38"/>
                </a:lnTo>
                <a:lnTo>
                  <a:pt x="270" y="36"/>
                </a:lnTo>
                <a:lnTo>
                  <a:pt x="289" y="36"/>
                </a:lnTo>
                <a:lnTo>
                  <a:pt x="304" y="35"/>
                </a:lnTo>
                <a:lnTo>
                  <a:pt x="316" y="35"/>
                </a:lnTo>
                <a:lnTo>
                  <a:pt x="325" y="34"/>
                </a:lnTo>
                <a:lnTo>
                  <a:pt x="333" y="34"/>
                </a:lnTo>
                <a:lnTo>
                  <a:pt x="330" y="40"/>
                </a:lnTo>
                <a:lnTo>
                  <a:pt x="325" y="47"/>
                </a:lnTo>
                <a:lnTo>
                  <a:pt x="320" y="52"/>
                </a:lnTo>
                <a:lnTo>
                  <a:pt x="314" y="56"/>
                </a:lnTo>
                <a:lnTo>
                  <a:pt x="311" y="61"/>
                </a:lnTo>
                <a:lnTo>
                  <a:pt x="313" y="64"/>
                </a:lnTo>
                <a:lnTo>
                  <a:pt x="319" y="66"/>
                </a:lnTo>
                <a:lnTo>
                  <a:pt x="325" y="69"/>
                </a:lnTo>
                <a:lnTo>
                  <a:pt x="328" y="74"/>
                </a:lnTo>
                <a:lnTo>
                  <a:pt x="328" y="75"/>
                </a:lnTo>
                <a:lnTo>
                  <a:pt x="326" y="80"/>
                </a:lnTo>
                <a:lnTo>
                  <a:pt x="322" y="81"/>
                </a:lnTo>
                <a:lnTo>
                  <a:pt x="299" y="81"/>
                </a:lnTo>
                <a:lnTo>
                  <a:pt x="299" y="83"/>
                </a:lnTo>
                <a:lnTo>
                  <a:pt x="298" y="90"/>
                </a:lnTo>
                <a:lnTo>
                  <a:pt x="294" y="94"/>
                </a:lnTo>
                <a:lnTo>
                  <a:pt x="41" y="94"/>
                </a:lnTo>
                <a:lnTo>
                  <a:pt x="36" y="90"/>
                </a:lnTo>
                <a:lnTo>
                  <a:pt x="34" y="83"/>
                </a:lnTo>
                <a:lnTo>
                  <a:pt x="35" y="81"/>
                </a:lnTo>
                <a:lnTo>
                  <a:pt x="24" y="81"/>
                </a:lnTo>
                <a:lnTo>
                  <a:pt x="23" y="79"/>
                </a:lnTo>
                <a:lnTo>
                  <a:pt x="20" y="77"/>
                </a:lnTo>
                <a:lnTo>
                  <a:pt x="16" y="75"/>
                </a:lnTo>
                <a:lnTo>
                  <a:pt x="10" y="74"/>
                </a:lnTo>
                <a:lnTo>
                  <a:pt x="5" y="72"/>
                </a:lnTo>
                <a:lnTo>
                  <a:pt x="2" y="68"/>
                </a:lnTo>
                <a:lnTo>
                  <a:pt x="1" y="60"/>
                </a:lnTo>
                <a:lnTo>
                  <a:pt x="0" y="49"/>
                </a:lnTo>
                <a:lnTo>
                  <a:pt x="4" y="49"/>
                </a:lnTo>
                <a:lnTo>
                  <a:pt x="10" y="49"/>
                </a:lnTo>
                <a:lnTo>
                  <a:pt x="18" y="49"/>
                </a:lnTo>
                <a:lnTo>
                  <a:pt x="28" y="49"/>
                </a:lnTo>
                <a:lnTo>
                  <a:pt x="26" y="19"/>
                </a:lnTo>
                <a:lnTo>
                  <a:pt x="35" y="18"/>
                </a:lnTo>
                <a:lnTo>
                  <a:pt x="34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00FF"/>
          </a:solidFill>
          <a:ln w="9525" cap="flat" cmpd="sng">
            <a:solidFill>
              <a:srgbClr val="73B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8" name="Google Shape;1028;p43"/>
          <p:cNvSpPr/>
          <p:nvPr/>
        </p:nvSpPr>
        <p:spPr>
          <a:xfrm>
            <a:off x="9588449" y="5131607"/>
            <a:ext cx="2406329" cy="4629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Porto de Santos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Terminais STS14; STS14A; STS08 e STS08A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Investimentos: R$ 186,9; R$ 193;R$ 209,61 milhões e 1,19bilhão</a:t>
            </a:r>
            <a:endParaRPr/>
          </a:p>
        </p:txBody>
      </p:sp>
      <p:cxnSp>
        <p:nvCxnSpPr>
          <p:cNvPr id="1029" name="Google Shape;1029;p43"/>
          <p:cNvCxnSpPr>
            <a:stCxn id="1028" idx="1"/>
            <a:endCxn id="1027" idx="33"/>
          </p:cNvCxnSpPr>
          <p:nvPr/>
        </p:nvCxnSpPr>
        <p:spPr>
          <a:xfrm rot="10800000">
            <a:off x="7779149" y="5198103"/>
            <a:ext cx="1809300" cy="1650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sm" len="sm"/>
          </a:ln>
        </p:spPr>
      </p:cxnSp>
      <p:sp>
        <p:nvSpPr>
          <p:cNvPr id="1030" name="Google Shape;1030;p43"/>
          <p:cNvSpPr/>
          <p:nvPr/>
        </p:nvSpPr>
        <p:spPr>
          <a:xfrm>
            <a:off x="9970448" y="3700170"/>
            <a:ext cx="1390915" cy="4445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Porto de Vitória/ES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Desestatização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CODESA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Investimento: R$ 1 bilhão</a:t>
            </a:r>
            <a:endParaRPr/>
          </a:p>
        </p:txBody>
      </p:sp>
      <p:cxnSp>
        <p:nvCxnSpPr>
          <p:cNvPr id="1031" name="Google Shape;1031;p43"/>
          <p:cNvCxnSpPr/>
          <p:nvPr/>
        </p:nvCxnSpPr>
        <p:spPr>
          <a:xfrm flipH="1">
            <a:off x="8832150" y="3898145"/>
            <a:ext cx="1138298" cy="512247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sm" len="sm"/>
          </a:ln>
        </p:spPr>
      </p:cxnSp>
      <p:sp>
        <p:nvSpPr>
          <p:cNvPr id="1032" name="Google Shape;1032;p43"/>
          <p:cNvSpPr/>
          <p:nvPr/>
        </p:nvSpPr>
        <p:spPr>
          <a:xfrm>
            <a:off x="9976627" y="4231821"/>
            <a:ext cx="1564811" cy="34526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Porto de São Sebastião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Desestatização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Investimento: R$ 574,3 milhões</a:t>
            </a:r>
            <a:endParaRPr/>
          </a:p>
        </p:txBody>
      </p:sp>
      <p:cxnSp>
        <p:nvCxnSpPr>
          <p:cNvPr id="1033" name="Google Shape;1033;p43"/>
          <p:cNvCxnSpPr>
            <a:stCxn id="1032" idx="1"/>
            <a:endCxn id="890" idx="1"/>
          </p:cNvCxnSpPr>
          <p:nvPr/>
        </p:nvCxnSpPr>
        <p:spPr>
          <a:xfrm flipH="1">
            <a:off x="7923127" y="4404452"/>
            <a:ext cx="2053500" cy="6051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sm" len="sm"/>
          </a:ln>
        </p:spPr>
      </p:cxnSp>
      <p:sp>
        <p:nvSpPr>
          <p:cNvPr id="1034" name="Google Shape;1034;p43"/>
          <p:cNvSpPr/>
          <p:nvPr/>
        </p:nvSpPr>
        <p:spPr>
          <a:xfrm>
            <a:off x="7410182" y="600387"/>
            <a:ext cx="1845603" cy="32746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Porto de Vila do Conde/PA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Terminais de Granéis Minerais (VDC10)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Investimento: R$ 400 milhões</a:t>
            </a:r>
            <a:endParaRPr/>
          </a:p>
        </p:txBody>
      </p:sp>
      <p:sp>
        <p:nvSpPr>
          <p:cNvPr id="1035" name="Google Shape;1035;p43"/>
          <p:cNvSpPr/>
          <p:nvPr/>
        </p:nvSpPr>
        <p:spPr>
          <a:xfrm>
            <a:off x="9325825" y="676892"/>
            <a:ext cx="2817781" cy="52005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Porto de Itaqui/MA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Terminais de Granéis Líquidos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IQI03; IQI11; IQI12 e IQI13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Investimentos: R$ 58,7;  R$ 65,4 ; R$ 177,3 e R$ 178,5 milhões</a:t>
            </a:r>
            <a:endParaRPr/>
          </a:p>
        </p:txBody>
      </p:sp>
      <p:cxnSp>
        <p:nvCxnSpPr>
          <p:cNvPr id="1036" name="Google Shape;1036;p43"/>
          <p:cNvCxnSpPr>
            <a:stCxn id="1035" idx="1"/>
            <a:endCxn id="1022" idx="20"/>
          </p:cNvCxnSpPr>
          <p:nvPr/>
        </p:nvCxnSpPr>
        <p:spPr>
          <a:xfrm flipH="1">
            <a:off x="8007325" y="936917"/>
            <a:ext cx="1318500" cy="4212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sm" len="sm"/>
          </a:ln>
        </p:spPr>
      </p:cxnSp>
      <p:sp>
        <p:nvSpPr>
          <p:cNvPr id="1037" name="Google Shape;1037;p43"/>
          <p:cNvSpPr/>
          <p:nvPr/>
        </p:nvSpPr>
        <p:spPr>
          <a:xfrm>
            <a:off x="10276688" y="2857766"/>
            <a:ext cx="1824203" cy="35381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Porto de Aratu/BA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Terminais de Granéis Sólidos (ATU12)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Investimento: R$ 294,54 milhões</a:t>
            </a:r>
            <a:endParaRPr/>
          </a:p>
        </p:txBody>
      </p:sp>
      <p:cxnSp>
        <p:nvCxnSpPr>
          <p:cNvPr id="1038" name="Google Shape;1038;p43"/>
          <p:cNvCxnSpPr>
            <a:stCxn id="1037" idx="1"/>
          </p:cNvCxnSpPr>
          <p:nvPr/>
        </p:nvCxnSpPr>
        <p:spPr>
          <a:xfrm flipH="1">
            <a:off x="9205388" y="3034673"/>
            <a:ext cx="1071300" cy="1005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sm" len="sm"/>
          </a:ln>
        </p:spPr>
      </p:cxnSp>
      <p:sp>
        <p:nvSpPr>
          <p:cNvPr id="1039" name="Google Shape;1039;p43"/>
          <p:cNvSpPr/>
          <p:nvPr/>
        </p:nvSpPr>
        <p:spPr>
          <a:xfrm>
            <a:off x="9933908" y="4649361"/>
            <a:ext cx="1471585" cy="433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Porto de Santos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Desestatização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Investimento: R$ 1,5 bilhão</a:t>
            </a:r>
            <a:endParaRPr/>
          </a:p>
        </p:txBody>
      </p:sp>
      <p:cxnSp>
        <p:nvCxnSpPr>
          <p:cNvPr id="1040" name="Google Shape;1040;p43"/>
          <p:cNvCxnSpPr>
            <a:stCxn id="1039" idx="1"/>
          </p:cNvCxnSpPr>
          <p:nvPr/>
        </p:nvCxnSpPr>
        <p:spPr>
          <a:xfrm flipH="1">
            <a:off x="7896308" y="4865861"/>
            <a:ext cx="2037600" cy="2541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sm" len="sm"/>
          </a:ln>
        </p:spPr>
      </p:cxnSp>
      <p:sp>
        <p:nvSpPr>
          <p:cNvPr id="1041" name="Google Shape;1041;p43"/>
          <p:cNvSpPr/>
          <p:nvPr/>
        </p:nvSpPr>
        <p:spPr>
          <a:xfrm>
            <a:off x="8822907" y="5615250"/>
            <a:ext cx="2099988" cy="3796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Porto de Paranaguá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Terminais PAR12 e PAR32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Investimentos: R$ 22,2 e R$ 3,23 milhões</a:t>
            </a:r>
            <a:endParaRPr/>
          </a:p>
        </p:txBody>
      </p:sp>
      <p:cxnSp>
        <p:nvCxnSpPr>
          <p:cNvPr id="1042" name="Google Shape;1042;p43"/>
          <p:cNvCxnSpPr/>
          <p:nvPr/>
        </p:nvCxnSpPr>
        <p:spPr>
          <a:xfrm rot="10800000">
            <a:off x="7504537" y="5407401"/>
            <a:ext cx="1307906" cy="324781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sm" len="sm"/>
          </a:ln>
        </p:spPr>
      </p:cxnSp>
      <p:grpSp>
        <p:nvGrpSpPr>
          <p:cNvPr id="1043" name="Google Shape;1043;p43"/>
          <p:cNvGrpSpPr/>
          <p:nvPr/>
        </p:nvGrpSpPr>
        <p:grpSpPr>
          <a:xfrm>
            <a:off x="238314" y="4976558"/>
            <a:ext cx="3449871" cy="1513454"/>
            <a:chOff x="1335351" y="8532749"/>
            <a:chExt cx="2587404" cy="1114131"/>
          </a:xfrm>
        </p:grpSpPr>
        <p:sp>
          <p:nvSpPr>
            <p:cNvPr id="1044" name="Google Shape;1044;p43"/>
            <p:cNvSpPr/>
            <p:nvPr/>
          </p:nvSpPr>
          <p:spPr>
            <a:xfrm>
              <a:off x="1357939" y="8719041"/>
              <a:ext cx="2564816" cy="92783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‘’</a:t>
              </a:r>
              <a:endParaRPr/>
            </a:p>
          </p:txBody>
        </p:sp>
        <p:grpSp>
          <p:nvGrpSpPr>
            <p:cNvPr id="1045" name="Google Shape;1045;p43"/>
            <p:cNvGrpSpPr/>
            <p:nvPr/>
          </p:nvGrpSpPr>
          <p:grpSpPr>
            <a:xfrm>
              <a:off x="1335351" y="8532749"/>
              <a:ext cx="2149771" cy="1095443"/>
              <a:chOff x="169272" y="4972524"/>
              <a:chExt cx="1525080" cy="777128"/>
            </a:xfrm>
          </p:grpSpPr>
          <p:sp>
            <p:nvSpPr>
              <p:cNvPr id="1046" name="Google Shape;1046;p43"/>
              <p:cNvSpPr/>
              <p:nvPr/>
            </p:nvSpPr>
            <p:spPr>
              <a:xfrm>
                <a:off x="303921" y="5461029"/>
                <a:ext cx="2160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51460" h="120000" extrusionOk="0">
                    <a:moveTo>
                      <a:pt x="0" y="0"/>
                    </a:moveTo>
                    <a:lnTo>
                      <a:pt x="251460" y="0"/>
                    </a:lnTo>
                  </a:path>
                </a:pathLst>
              </a:custGeom>
              <a:noFill/>
              <a:ln w="349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43"/>
              <p:cNvSpPr txBox="1"/>
              <p:nvPr/>
            </p:nvSpPr>
            <p:spPr>
              <a:xfrm>
                <a:off x="169272" y="4972524"/>
                <a:ext cx="427301" cy="1607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4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Projetos</a:t>
                </a:r>
                <a:endParaRPr/>
              </a:p>
            </p:txBody>
          </p:sp>
          <p:sp>
            <p:nvSpPr>
              <p:cNvPr id="1048" name="Google Shape;1048;p43"/>
              <p:cNvSpPr txBox="1"/>
              <p:nvPr/>
            </p:nvSpPr>
            <p:spPr>
              <a:xfrm>
                <a:off x="550789" y="5122793"/>
                <a:ext cx="1143563" cy="6268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Leiloados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Qualificados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 Qualificar</a:t>
                </a: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Ferrovias Concedidas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Ferrovias Qualificados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Ferrovias Investimento Cruzado</a:t>
                </a:r>
                <a:endParaRPr/>
              </a:p>
            </p:txBody>
          </p:sp>
          <p:sp>
            <p:nvSpPr>
              <p:cNvPr id="1049" name="Google Shape;1049;p43"/>
              <p:cNvSpPr/>
              <p:nvPr/>
            </p:nvSpPr>
            <p:spPr>
              <a:xfrm>
                <a:off x="303921" y="5561359"/>
                <a:ext cx="2160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51460" h="120000" extrusionOk="0">
                    <a:moveTo>
                      <a:pt x="0" y="0"/>
                    </a:moveTo>
                    <a:lnTo>
                      <a:pt x="251460" y="0"/>
                    </a:lnTo>
                  </a:path>
                </a:pathLst>
              </a:custGeom>
              <a:noFill/>
              <a:ln w="34925" cap="flat" cmpd="sng">
                <a:solidFill>
                  <a:srgbClr val="0000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43"/>
              <p:cNvSpPr/>
              <p:nvPr/>
            </p:nvSpPr>
            <p:spPr>
              <a:xfrm>
                <a:off x="303921" y="5666768"/>
                <a:ext cx="2160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51460" h="120000" extrusionOk="0">
                    <a:moveTo>
                      <a:pt x="0" y="0"/>
                    </a:moveTo>
                    <a:lnTo>
                      <a:pt x="251460" y="0"/>
                    </a:lnTo>
                  </a:path>
                </a:pathLst>
              </a:custGeom>
              <a:noFill/>
              <a:ln w="34925" cap="flat" cmpd="sng">
                <a:solidFill>
                  <a:srgbClr val="E649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51" name="Google Shape;1051;p43"/>
          <p:cNvSpPr/>
          <p:nvPr/>
        </p:nvSpPr>
        <p:spPr>
          <a:xfrm>
            <a:off x="507885" y="5497270"/>
            <a:ext cx="414000" cy="120000"/>
          </a:xfrm>
          <a:custGeom>
            <a:avLst/>
            <a:gdLst/>
            <a:ahLst/>
            <a:cxnLst/>
            <a:rect l="l" t="t" r="r" b="b"/>
            <a:pathLst>
              <a:path w="333" h="94" extrusionOk="0">
                <a:moveTo>
                  <a:pt x="41" y="0"/>
                </a:moveTo>
                <a:lnTo>
                  <a:pt x="41" y="17"/>
                </a:lnTo>
                <a:lnTo>
                  <a:pt x="59" y="17"/>
                </a:lnTo>
                <a:lnTo>
                  <a:pt x="58" y="3"/>
                </a:lnTo>
                <a:lnTo>
                  <a:pt x="83" y="2"/>
                </a:lnTo>
                <a:lnTo>
                  <a:pt x="83" y="16"/>
                </a:lnTo>
                <a:lnTo>
                  <a:pt x="87" y="16"/>
                </a:lnTo>
                <a:lnTo>
                  <a:pt x="88" y="21"/>
                </a:lnTo>
                <a:lnTo>
                  <a:pt x="94" y="21"/>
                </a:lnTo>
                <a:lnTo>
                  <a:pt x="95" y="46"/>
                </a:lnTo>
                <a:lnTo>
                  <a:pt x="114" y="46"/>
                </a:lnTo>
                <a:lnTo>
                  <a:pt x="135" y="45"/>
                </a:lnTo>
                <a:lnTo>
                  <a:pt x="158" y="44"/>
                </a:lnTo>
                <a:lnTo>
                  <a:pt x="183" y="43"/>
                </a:lnTo>
                <a:lnTo>
                  <a:pt x="264" y="39"/>
                </a:lnTo>
                <a:lnTo>
                  <a:pt x="268" y="38"/>
                </a:lnTo>
                <a:lnTo>
                  <a:pt x="270" y="36"/>
                </a:lnTo>
                <a:lnTo>
                  <a:pt x="289" y="36"/>
                </a:lnTo>
                <a:lnTo>
                  <a:pt x="304" y="35"/>
                </a:lnTo>
                <a:lnTo>
                  <a:pt x="316" y="35"/>
                </a:lnTo>
                <a:lnTo>
                  <a:pt x="325" y="34"/>
                </a:lnTo>
                <a:lnTo>
                  <a:pt x="333" y="34"/>
                </a:lnTo>
                <a:lnTo>
                  <a:pt x="330" y="40"/>
                </a:lnTo>
                <a:lnTo>
                  <a:pt x="325" y="47"/>
                </a:lnTo>
                <a:lnTo>
                  <a:pt x="320" y="52"/>
                </a:lnTo>
                <a:lnTo>
                  <a:pt x="314" y="56"/>
                </a:lnTo>
                <a:lnTo>
                  <a:pt x="311" y="61"/>
                </a:lnTo>
                <a:lnTo>
                  <a:pt x="313" y="64"/>
                </a:lnTo>
                <a:lnTo>
                  <a:pt x="319" y="66"/>
                </a:lnTo>
                <a:lnTo>
                  <a:pt x="325" y="69"/>
                </a:lnTo>
                <a:lnTo>
                  <a:pt x="328" y="74"/>
                </a:lnTo>
                <a:lnTo>
                  <a:pt x="328" y="75"/>
                </a:lnTo>
                <a:lnTo>
                  <a:pt x="326" y="80"/>
                </a:lnTo>
                <a:lnTo>
                  <a:pt x="322" y="81"/>
                </a:lnTo>
                <a:lnTo>
                  <a:pt x="299" y="81"/>
                </a:lnTo>
                <a:lnTo>
                  <a:pt x="299" y="83"/>
                </a:lnTo>
                <a:lnTo>
                  <a:pt x="298" y="90"/>
                </a:lnTo>
                <a:lnTo>
                  <a:pt x="294" y="94"/>
                </a:lnTo>
                <a:lnTo>
                  <a:pt x="41" y="94"/>
                </a:lnTo>
                <a:lnTo>
                  <a:pt x="36" y="90"/>
                </a:lnTo>
                <a:lnTo>
                  <a:pt x="34" y="83"/>
                </a:lnTo>
                <a:lnTo>
                  <a:pt x="35" y="81"/>
                </a:lnTo>
                <a:lnTo>
                  <a:pt x="24" y="81"/>
                </a:lnTo>
                <a:lnTo>
                  <a:pt x="23" y="79"/>
                </a:lnTo>
                <a:lnTo>
                  <a:pt x="20" y="77"/>
                </a:lnTo>
                <a:lnTo>
                  <a:pt x="16" y="75"/>
                </a:lnTo>
                <a:lnTo>
                  <a:pt x="10" y="74"/>
                </a:lnTo>
                <a:lnTo>
                  <a:pt x="5" y="72"/>
                </a:lnTo>
                <a:lnTo>
                  <a:pt x="2" y="68"/>
                </a:lnTo>
                <a:lnTo>
                  <a:pt x="1" y="60"/>
                </a:lnTo>
                <a:lnTo>
                  <a:pt x="0" y="49"/>
                </a:lnTo>
                <a:lnTo>
                  <a:pt x="4" y="49"/>
                </a:lnTo>
                <a:lnTo>
                  <a:pt x="10" y="49"/>
                </a:lnTo>
                <a:lnTo>
                  <a:pt x="18" y="49"/>
                </a:lnTo>
                <a:lnTo>
                  <a:pt x="28" y="49"/>
                </a:lnTo>
                <a:lnTo>
                  <a:pt x="26" y="19"/>
                </a:lnTo>
                <a:lnTo>
                  <a:pt x="35" y="18"/>
                </a:lnTo>
                <a:lnTo>
                  <a:pt x="34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00FF"/>
          </a:solidFill>
          <a:ln w="9525" cap="flat" cmpd="sng">
            <a:solidFill>
              <a:srgbClr val="73B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2" name="Google Shape;1052;p43"/>
          <p:cNvSpPr/>
          <p:nvPr/>
        </p:nvSpPr>
        <p:spPr>
          <a:xfrm>
            <a:off x="499415" y="5679481"/>
            <a:ext cx="414000" cy="120000"/>
          </a:xfrm>
          <a:custGeom>
            <a:avLst/>
            <a:gdLst/>
            <a:ahLst/>
            <a:cxnLst/>
            <a:rect l="l" t="t" r="r" b="b"/>
            <a:pathLst>
              <a:path w="333" h="94" extrusionOk="0">
                <a:moveTo>
                  <a:pt x="41" y="0"/>
                </a:moveTo>
                <a:lnTo>
                  <a:pt x="41" y="17"/>
                </a:lnTo>
                <a:lnTo>
                  <a:pt x="59" y="17"/>
                </a:lnTo>
                <a:lnTo>
                  <a:pt x="58" y="3"/>
                </a:lnTo>
                <a:lnTo>
                  <a:pt x="83" y="2"/>
                </a:lnTo>
                <a:lnTo>
                  <a:pt x="83" y="16"/>
                </a:lnTo>
                <a:lnTo>
                  <a:pt x="87" y="16"/>
                </a:lnTo>
                <a:lnTo>
                  <a:pt x="88" y="21"/>
                </a:lnTo>
                <a:lnTo>
                  <a:pt x="94" y="21"/>
                </a:lnTo>
                <a:lnTo>
                  <a:pt x="95" y="46"/>
                </a:lnTo>
                <a:lnTo>
                  <a:pt x="114" y="46"/>
                </a:lnTo>
                <a:lnTo>
                  <a:pt x="135" y="45"/>
                </a:lnTo>
                <a:lnTo>
                  <a:pt x="158" y="44"/>
                </a:lnTo>
                <a:lnTo>
                  <a:pt x="183" y="43"/>
                </a:lnTo>
                <a:lnTo>
                  <a:pt x="264" y="39"/>
                </a:lnTo>
                <a:lnTo>
                  <a:pt x="268" y="38"/>
                </a:lnTo>
                <a:lnTo>
                  <a:pt x="270" y="36"/>
                </a:lnTo>
                <a:lnTo>
                  <a:pt x="289" y="36"/>
                </a:lnTo>
                <a:lnTo>
                  <a:pt x="304" y="35"/>
                </a:lnTo>
                <a:lnTo>
                  <a:pt x="316" y="35"/>
                </a:lnTo>
                <a:lnTo>
                  <a:pt x="325" y="34"/>
                </a:lnTo>
                <a:lnTo>
                  <a:pt x="333" y="34"/>
                </a:lnTo>
                <a:lnTo>
                  <a:pt x="330" y="40"/>
                </a:lnTo>
                <a:lnTo>
                  <a:pt x="325" y="47"/>
                </a:lnTo>
                <a:lnTo>
                  <a:pt x="320" y="52"/>
                </a:lnTo>
                <a:lnTo>
                  <a:pt x="314" y="56"/>
                </a:lnTo>
                <a:lnTo>
                  <a:pt x="311" y="61"/>
                </a:lnTo>
                <a:lnTo>
                  <a:pt x="313" y="64"/>
                </a:lnTo>
                <a:lnTo>
                  <a:pt x="319" y="66"/>
                </a:lnTo>
                <a:lnTo>
                  <a:pt x="325" y="69"/>
                </a:lnTo>
                <a:lnTo>
                  <a:pt x="328" y="74"/>
                </a:lnTo>
                <a:lnTo>
                  <a:pt x="328" y="75"/>
                </a:lnTo>
                <a:lnTo>
                  <a:pt x="326" y="80"/>
                </a:lnTo>
                <a:lnTo>
                  <a:pt x="322" y="81"/>
                </a:lnTo>
                <a:lnTo>
                  <a:pt x="299" y="81"/>
                </a:lnTo>
                <a:lnTo>
                  <a:pt x="299" y="83"/>
                </a:lnTo>
                <a:lnTo>
                  <a:pt x="298" y="90"/>
                </a:lnTo>
                <a:lnTo>
                  <a:pt x="294" y="94"/>
                </a:lnTo>
                <a:lnTo>
                  <a:pt x="41" y="94"/>
                </a:lnTo>
                <a:lnTo>
                  <a:pt x="36" y="90"/>
                </a:lnTo>
                <a:lnTo>
                  <a:pt x="34" y="83"/>
                </a:lnTo>
                <a:lnTo>
                  <a:pt x="35" y="81"/>
                </a:lnTo>
                <a:lnTo>
                  <a:pt x="24" y="81"/>
                </a:lnTo>
                <a:lnTo>
                  <a:pt x="23" y="79"/>
                </a:lnTo>
                <a:lnTo>
                  <a:pt x="20" y="77"/>
                </a:lnTo>
                <a:lnTo>
                  <a:pt x="16" y="75"/>
                </a:lnTo>
                <a:lnTo>
                  <a:pt x="10" y="74"/>
                </a:lnTo>
                <a:lnTo>
                  <a:pt x="5" y="72"/>
                </a:lnTo>
                <a:lnTo>
                  <a:pt x="2" y="68"/>
                </a:lnTo>
                <a:lnTo>
                  <a:pt x="1" y="60"/>
                </a:lnTo>
                <a:lnTo>
                  <a:pt x="0" y="49"/>
                </a:lnTo>
                <a:lnTo>
                  <a:pt x="4" y="49"/>
                </a:lnTo>
                <a:lnTo>
                  <a:pt x="10" y="49"/>
                </a:lnTo>
                <a:lnTo>
                  <a:pt x="18" y="49"/>
                </a:lnTo>
                <a:lnTo>
                  <a:pt x="28" y="49"/>
                </a:lnTo>
                <a:lnTo>
                  <a:pt x="26" y="19"/>
                </a:lnTo>
                <a:lnTo>
                  <a:pt x="35" y="18"/>
                </a:lnTo>
                <a:lnTo>
                  <a:pt x="34" y="0"/>
                </a:lnTo>
                <a:lnTo>
                  <a:pt x="41" y="0"/>
                </a:lnTo>
                <a:close/>
              </a:path>
            </a:pathLst>
          </a:custGeom>
          <a:solidFill>
            <a:srgbClr val="B3B300"/>
          </a:solidFill>
          <a:ln w="9525" cap="flat" cmpd="sng">
            <a:solidFill>
              <a:srgbClr val="A87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3" name="Google Shape;1053;p43"/>
          <p:cNvSpPr/>
          <p:nvPr/>
        </p:nvSpPr>
        <p:spPr>
          <a:xfrm>
            <a:off x="7197534" y="5321483"/>
            <a:ext cx="298080" cy="86400"/>
          </a:xfrm>
          <a:custGeom>
            <a:avLst/>
            <a:gdLst/>
            <a:ahLst/>
            <a:cxnLst/>
            <a:rect l="l" t="t" r="r" b="b"/>
            <a:pathLst>
              <a:path w="333" h="94" extrusionOk="0">
                <a:moveTo>
                  <a:pt x="41" y="0"/>
                </a:moveTo>
                <a:lnTo>
                  <a:pt x="41" y="17"/>
                </a:lnTo>
                <a:lnTo>
                  <a:pt x="59" y="17"/>
                </a:lnTo>
                <a:lnTo>
                  <a:pt x="58" y="3"/>
                </a:lnTo>
                <a:lnTo>
                  <a:pt x="83" y="2"/>
                </a:lnTo>
                <a:lnTo>
                  <a:pt x="83" y="16"/>
                </a:lnTo>
                <a:lnTo>
                  <a:pt x="87" y="16"/>
                </a:lnTo>
                <a:lnTo>
                  <a:pt x="88" y="21"/>
                </a:lnTo>
                <a:lnTo>
                  <a:pt x="94" y="21"/>
                </a:lnTo>
                <a:lnTo>
                  <a:pt x="95" y="46"/>
                </a:lnTo>
                <a:lnTo>
                  <a:pt x="114" y="46"/>
                </a:lnTo>
                <a:lnTo>
                  <a:pt x="135" y="45"/>
                </a:lnTo>
                <a:lnTo>
                  <a:pt x="158" y="44"/>
                </a:lnTo>
                <a:lnTo>
                  <a:pt x="183" y="43"/>
                </a:lnTo>
                <a:lnTo>
                  <a:pt x="264" y="39"/>
                </a:lnTo>
                <a:lnTo>
                  <a:pt x="268" y="38"/>
                </a:lnTo>
                <a:lnTo>
                  <a:pt x="270" y="36"/>
                </a:lnTo>
                <a:lnTo>
                  <a:pt x="289" y="36"/>
                </a:lnTo>
                <a:lnTo>
                  <a:pt x="304" y="35"/>
                </a:lnTo>
                <a:lnTo>
                  <a:pt x="316" y="35"/>
                </a:lnTo>
                <a:lnTo>
                  <a:pt x="325" y="34"/>
                </a:lnTo>
                <a:lnTo>
                  <a:pt x="333" y="34"/>
                </a:lnTo>
                <a:lnTo>
                  <a:pt x="330" y="40"/>
                </a:lnTo>
                <a:lnTo>
                  <a:pt x="325" y="47"/>
                </a:lnTo>
                <a:lnTo>
                  <a:pt x="320" y="52"/>
                </a:lnTo>
                <a:lnTo>
                  <a:pt x="314" y="56"/>
                </a:lnTo>
                <a:lnTo>
                  <a:pt x="311" y="61"/>
                </a:lnTo>
                <a:lnTo>
                  <a:pt x="313" y="64"/>
                </a:lnTo>
                <a:lnTo>
                  <a:pt x="319" y="66"/>
                </a:lnTo>
                <a:lnTo>
                  <a:pt x="325" y="69"/>
                </a:lnTo>
                <a:lnTo>
                  <a:pt x="328" y="74"/>
                </a:lnTo>
                <a:lnTo>
                  <a:pt x="328" y="75"/>
                </a:lnTo>
                <a:lnTo>
                  <a:pt x="326" y="80"/>
                </a:lnTo>
                <a:lnTo>
                  <a:pt x="322" y="81"/>
                </a:lnTo>
                <a:lnTo>
                  <a:pt x="299" y="81"/>
                </a:lnTo>
                <a:lnTo>
                  <a:pt x="299" y="83"/>
                </a:lnTo>
                <a:lnTo>
                  <a:pt x="298" y="90"/>
                </a:lnTo>
                <a:lnTo>
                  <a:pt x="294" y="94"/>
                </a:lnTo>
                <a:lnTo>
                  <a:pt x="41" y="94"/>
                </a:lnTo>
                <a:lnTo>
                  <a:pt x="36" y="90"/>
                </a:lnTo>
                <a:lnTo>
                  <a:pt x="34" y="83"/>
                </a:lnTo>
                <a:lnTo>
                  <a:pt x="35" y="81"/>
                </a:lnTo>
                <a:lnTo>
                  <a:pt x="24" y="81"/>
                </a:lnTo>
                <a:lnTo>
                  <a:pt x="23" y="79"/>
                </a:lnTo>
                <a:lnTo>
                  <a:pt x="20" y="77"/>
                </a:lnTo>
                <a:lnTo>
                  <a:pt x="16" y="75"/>
                </a:lnTo>
                <a:lnTo>
                  <a:pt x="10" y="74"/>
                </a:lnTo>
                <a:lnTo>
                  <a:pt x="5" y="72"/>
                </a:lnTo>
                <a:lnTo>
                  <a:pt x="2" y="68"/>
                </a:lnTo>
                <a:lnTo>
                  <a:pt x="1" y="60"/>
                </a:lnTo>
                <a:lnTo>
                  <a:pt x="0" y="49"/>
                </a:lnTo>
                <a:lnTo>
                  <a:pt x="4" y="49"/>
                </a:lnTo>
                <a:lnTo>
                  <a:pt x="10" y="49"/>
                </a:lnTo>
                <a:lnTo>
                  <a:pt x="18" y="49"/>
                </a:lnTo>
                <a:lnTo>
                  <a:pt x="28" y="49"/>
                </a:lnTo>
                <a:lnTo>
                  <a:pt x="26" y="19"/>
                </a:lnTo>
                <a:lnTo>
                  <a:pt x="35" y="18"/>
                </a:lnTo>
                <a:lnTo>
                  <a:pt x="34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00FF"/>
          </a:solidFill>
          <a:ln w="9525" cap="flat" cmpd="sng">
            <a:solidFill>
              <a:srgbClr val="73B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4" name="Google Shape;1054;p43"/>
          <p:cNvSpPr/>
          <p:nvPr/>
        </p:nvSpPr>
        <p:spPr>
          <a:xfrm>
            <a:off x="6804256" y="1284231"/>
            <a:ext cx="298080" cy="86400"/>
          </a:xfrm>
          <a:custGeom>
            <a:avLst/>
            <a:gdLst/>
            <a:ahLst/>
            <a:cxnLst/>
            <a:rect l="l" t="t" r="r" b="b"/>
            <a:pathLst>
              <a:path w="333" h="94" extrusionOk="0">
                <a:moveTo>
                  <a:pt x="41" y="0"/>
                </a:moveTo>
                <a:lnTo>
                  <a:pt x="41" y="17"/>
                </a:lnTo>
                <a:lnTo>
                  <a:pt x="59" y="17"/>
                </a:lnTo>
                <a:lnTo>
                  <a:pt x="58" y="3"/>
                </a:lnTo>
                <a:lnTo>
                  <a:pt x="83" y="2"/>
                </a:lnTo>
                <a:lnTo>
                  <a:pt x="83" y="16"/>
                </a:lnTo>
                <a:lnTo>
                  <a:pt x="87" y="16"/>
                </a:lnTo>
                <a:lnTo>
                  <a:pt x="88" y="21"/>
                </a:lnTo>
                <a:lnTo>
                  <a:pt x="94" y="21"/>
                </a:lnTo>
                <a:lnTo>
                  <a:pt x="95" y="46"/>
                </a:lnTo>
                <a:lnTo>
                  <a:pt x="114" y="46"/>
                </a:lnTo>
                <a:lnTo>
                  <a:pt x="135" y="45"/>
                </a:lnTo>
                <a:lnTo>
                  <a:pt x="158" y="44"/>
                </a:lnTo>
                <a:lnTo>
                  <a:pt x="183" y="43"/>
                </a:lnTo>
                <a:lnTo>
                  <a:pt x="264" y="39"/>
                </a:lnTo>
                <a:lnTo>
                  <a:pt x="268" y="38"/>
                </a:lnTo>
                <a:lnTo>
                  <a:pt x="270" y="36"/>
                </a:lnTo>
                <a:lnTo>
                  <a:pt x="289" y="36"/>
                </a:lnTo>
                <a:lnTo>
                  <a:pt x="304" y="35"/>
                </a:lnTo>
                <a:lnTo>
                  <a:pt x="316" y="35"/>
                </a:lnTo>
                <a:lnTo>
                  <a:pt x="325" y="34"/>
                </a:lnTo>
                <a:lnTo>
                  <a:pt x="333" y="34"/>
                </a:lnTo>
                <a:lnTo>
                  <a:pt x="330" y="40"/>
                </a:lnTo>
                <a:lnTo>
                  <a:pt x="325" y="47"/>
                </a:lnTo>
                <a:lnTo>
                  <a:pt x="320" y="52"/>
                </a:lnTo>
                <a:lnTo>
                  <a:pt x="314" y="56"/>
                </a:lnTo>
                <a:lnTo>
                  <a:pt x="311" y="61"/>
                </a:lnTo>
                <a:lnTo>
                  <a:pt x="313" y="64"/>
                </a:lnTo>
                <a:lnTo>
                  <a:pt x="319" y="66"/>
                </a:lnTo>
                <a:lnTo>
                  <a:pt x="325" y="69"/>
                </a:lnTo>
                <a:lnTo>
                  <a:pt x="328" y="74"/>
                </a:lnTo>
                <a:lnTo>
                  <a:pt x="328" y="75"/>
                </a:lnTo>
                <a:lnTo>
                  <a:pt x="326" y="80"/>
                </a:lnTo>
                <a:lnTo>
                  <a:pt x="322" y="81"/>
                </a:lnTo>
                <a:lnTo>
                  <a:pt x="299" y="81"/>
                </a:lnTo>
                <a:lnTo>
                  <a:pt x="299" y="83"/>
                </a:lnTo>
                <a:lnTo>
                  <a:pt x="298" y="90"/>
                </a:lnTo>
                <a:lnTo>
                  <a:pt x="294" y="94"/>
                </a:lnTo>
                <a:lnTo>
                  <a:pt x="41" y="94"/>
                </a:lnTo>
                <a:lnTo>
                  <a:pt x="36" y="90"/>
                </a:lnTo>
                <a:lnTo>
                  <a:pt x="34" y="83"/>
                </a:lnTo>
                <a:lnTo>
                  <a:pt x="35" y="81"/>
                </a:lnTo>
                <a:lnTo>
                  <a:pt x="24" y="81"/>
                </a:lnTo>
                <a:lnTo>
                  <a:pt x="23" y="79"/>
                </a:lnTo>
                <a:lnTo>
                  <a:pt x="20" y="77"/>
                </a:lnTo>
                <a:lnTo>
                  <a:pt x="16" y="75"/>
                </a:lnTo>
                <a:lnTo>
                  <a:pt x="10" y="74"/>
                </a:lnTo>
                <a:lnTo>
                  <a:pt x="5" y="72"/>
                </a:lnTo>
                <a:lnTo>
                  <a:pt x="2" y="68"/>
                </a:lnTo>
                <a:lnTo>
                  <a:pt x="1" y="60"/>
                </a:lnTo>
                <a:lnTo>
                  <a:pt x="0" y="49"/>
                </a:lnTo>
                <a:lnTo>
                  <a:pt x="4" y="49"/>
                </a:lnTo>
                <a:lnTo>
                  <a:pt x="10" y="49"/>
                </a:lnTo>
                <a:lnTo>
                  <a:pt x="18" y="49"/>
                </a:lnTo>
                <a:lnTo>
                  <a:pt x="28" y="49"/>
                </a:lnTo>
                <a:lnTo>
                  <a:pt x="26" y="19"/>
                </a:lnTo>
                <a:lnTo>
                  <a:pt x="35" y="18"/>
                </a:lnTo>
                <a:lnTo>
                  <a:pt x="34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5" name="Google Shape;1055;p43"/>
          <p:cNvSpPr/>
          <p:nvPr/>
        </p:nvSpPr>
        <p:spPr>
          <a:xfrm>
            <a:off x="9346353" y="2134109"/>
            <a:ext cx="298080" cy="86400"/>
          </a:xfrm>
          <a:custGeom>
            <a:avLst/>
            <a:gdLst/>
            <a:ahLst/>
            <a:cxnLst/>
            <a:rect l="l" t="t" r="r" b="b"/>
            <a:pathLst>
              <a:path w="333" h="94" extrusionOk="0">
                <a:moveTo>
                  <a:pt x="41" y="0"/>
                </a:moveTo>
                <a:lnTo>
                  <a:pt x="41" y="17"/>
                </a:lnTo>
                <a:lnTo>
                  <a:pt x="59" y="17"/>
                </a:lnTo>
                <a:lnTo>
                  <a:pt x="58" y="3"/>
                </a:lnTo>
                <a:lnTo>
                  <a:pt x="83" y="2"/>
                </a:lnTo>
                <a:lnTo>
                  <a:pt x="83" y="16"/>
                </a:lnTo>
                <a:lnTo>
                  <a:pt x="87" y="16"/>
                </a:lnTo>
                <a:lnTo>
                  <a:pt x="88" y="21"/>
                </a:lnTo>
                <a:lnTo>
                  <a:pt x="94" y="21"/>
                </a:lnTo>
                <a:lnTo>
                  <a:pt x="95" y="46"/>
                </a:lnTo>
                <a:lnTo>
                  <a:pt x="114" y="46"/>
                </a:lnTo>
                <a:lnTo>
                  <a:pt x="135" y="45"/>
                </a:lnTo>
                <a:lnTo>
                  <a:pt x="158" y="44"/>
                </a:lnTo>
                <a:lnTo>
                  <a:pt x="183" y="43"/>
                </a:lnTo>
                <a:lnTo>
                  <a:pt x="264" y="39"/>
                </a:lnTo>
                <a:lnTo>
                  <a:pt x="268" y="38"/>
                </a:lnTo>
                <a:lnTo>
                  <a:pt x="270" y="36"/>
                </a:lnTo>
                <a:lnTo>
                  <a:pt x="289" y="36"/>
                </a:lnTo>
                <a:lnTo>
                  <a:pt x="304" y="35"/>
                </a:lnTo>
                <a:lnTo>
                  <a:pt x="316" y="35"/>
                </a:lnTo>
                <a:lnTo>
                  <a:pt x="325" y="34"/>
                </a:lnTo>
                <a:lnTo>
                  <a:pt x="333" y="34"/>
                </a:lnTo>
                <a:lnTo>
                  <a:pt x="330" y="40"/>
                </a:lnTo>
                <a:lnTo>
                  <a:pt x="325" y="47"/>
                </a:lnTo>
                <a:lnTo>
                  <a:pt x="320" y="52"/>
                </a:lnTo>
                <a:lnTo>
                  <a:pt x="314" y="56"/>
                </a:lnTo>
                <a:lnTo>
                  <a:pt x="311" y="61"/>
                </a:lnTo>
                <a:lnTo>
                  <a:pt x="313" y="64"/>
                </a:lnTo>
                <a:lnTo>
                  <a:pt x="319" y="66"/>
                </a:lnTo>
                <a:lnTo>
                  <a:pt x="325" y="69"/>
                </a:lnTo>
                <a:lnTo>
                  <a:pt x="328" y="74"/>
                </a:lnTo>
                <a:lnTo>
                  <a:pt x="328" y="75"/>
                </a:lnTo>
                <a:lnTo>
                  <a:pt x="326" y="80"/>
                </a:lnTo>
                <a:lnTo>
                  <a:pt x="322" y="81"/>
                </a:lnTo>
                <a:lnTo>
                  <a:pt x="299" y="81"/>
                </a:lnTo>
                <a:lnTo>
                  <a:pt x="299" y="83"/>
                </a:lnTo>
                <a:lnTo>
                  <a:pt x="298" y="90"/>
                </a:lnTo>
                <a:lnTo>
                  <a:pt x="294" y="94"/>
                </a:lnTo>
                <a:lnTo>
                  <a:pt x="41" y="94"/>
                </a:lnTo>
                <a:lnTo>
                  <a:pt x="36" y="90"/>
                </a:lnTo>
                <a:lnTo>
                  <a:pt x="34" y="83"/>
                </a:lnTo>
                <a:lnTo>
                  <a:pt x="35" y="81"/>
                </a:lnTo>
                <a:lnTo>
                  <a:pt x="24" y="81"/>
                </a:lnTo>
                <a:lnTo>
                  <a:pt x="23" y="79"/>
                </a:lnTo>
                <a:lnTo>
                  <a:pt x="20" y="77"/>
                </a:lnTo>
                <a:lnTo>
                  <a:pt x="16" y="75"/>
                </a:lnTo>
                <a:lnTo>
                  <a:pt x="10" y="74"/>
                </a:lnTo>
                <a:lnTo>
                  <a:pt x="5" y="72"/>
                </a:lnTo>
                <a:lnTo>
                  <a:pt x="2" y="68"/>
                </a:lnTo>
                <a:lnTo>
                  <a:pt x="1" y="60"/>
                </a:lnTo>
                <a:lnTo>
                  <a:pt x="0" y="49"/>
                </a:lnTo>
                <a:lnTo>
                  <a:pt x="4" y="49"/>
                </a:lnTo>
                <a:lnTo>
                  <a:pt x="10" y="49"/>
                </a:lnTo>
                <a:lnTo>
                  <a:pt x="18" y="49"/>
                </a:lnTo>
                <a:lnTo>
                  <a:pt x="28" y="49"/>
                </a:lnTo>
                <a:lnTo>
                  <a:pt x="26" y="19"/>
                </a:lnTo>
                <a:lnTo>
                  <a:pt x="35" y="18"/>
                </a:lnTo>
                <a:lnTo>
                  <a:pt x="34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6" name="Google Shape;1056;p43"/>
          <p:cNvSpPr/>
          <p:nvPr/>
        </p:nvSpPr>
        <p:spPr>
          <a:xfrm>
            <a:off x="8537593" y="4277816"/>
            <a:ext cx="298080" cy="86400"/>
          </a:xfrm>
          <a:custGeom>
            <a:avLst/>
            <a:gdLst/>
            <a:ahLst/>
            <a:cxnLst/>
            <a:rect l="l" t="t" r="r" b="b"/>
            <a:pathLst>
              <a:path w="333" h="94" extrusionOk="0">
                <a:moveTo>
                  <a:pt x="41" y="0"/>
                </a:moveTo>
                <a:lnTo>
                  <a:pt x="41" y="17"/>
                </a:lnTo>
                <a:lnTo>
                  <a:pt x="59" y="17"/>
                </a:lnTo>
                <a:lnTo>
                  <a:pt x="58" y="3"/>
                </a:lnTo>
                <a:lnTo>
                  <a:pt x="83" y="2"/>
                </a:lnTo>
                <a:lnTo>
                  <a:pt x="83" y="16"/>
                </a:lnTo>
                <a:lnTo>
                  <a:pt x="87" y="16"/>
                </a:lnTo>
                <a:lnTo>
                  <a:pt x="88" y="21"/>
                </a:lnTo>
                <a:lnTo>
                  <a:pt x="94" y="21"/>
                </a:lnTo>
                <a:lnTo>
                  <a:pt x="95" y="46"/>
                </a:lnTo>
                <a:lnTo>
                  <a:pt x="114" y="46"/>
                </a:lnTo>
                <a:lnTo>
                  <a:pt x="135" y="45"/>
                </a:lnTo>
                <a:lnTo>
                  <a:pt x="158" y="44"/>
                </a:lnTo>
                <a:lnTo>
                  <a:pt x="183" y="43"/>
                </a:lnTo>
                <a:lnTo>
                  <a:pt x="264" y="39"/>
                </a:lnTo>
                <a:lnTo>
                  <a:pt x="268" y="38"/>
                </a:lnTo>
                <a:lnTo>
                  <a:pt x="270" y="36"/>
                </a:lnTo>
                <a:lnTo>
                  <a:pt x="289" y="36"/>
                </a:lnTo>
                <a:lnTo>
                  <a:pt x="304" y="35"/>
                </a:lnTo>
                <a:lnTo>
                  <a:pt x="316" y="35"/>
                </a:lnTo>
                <a:lnTo>
                  <a:pt x="325" y="34"/>
                </a:lnTo>
                <a:lnTo>
                  <a:pt x="333" y="34"/>
                </a:lnTo>
                <a:lnTo>
                  <a:pt x="330" y="40"/>
                </a:lnTo>
                <a:lnTo>
                  <a:pt x="325" y="47"/>
                </a:lnTo>
                <a:lnTo>
                  <a:pt x="320" y="52"/>
                </a:lnTo>
                <a:lnTo>
                  <a:pt x="314" y="56"/>
                </a:lnTo>
                <a:lnTo>
                  <a:pt x="311" y="61"/>
                </a:lnTo>
                <a:lnTo>
                  <a:pt x="313" y="64"/>
                </a:lnTo>
                <a:lnTo>
                  <a:pt x="319" y="66"/>
                </a:lnTo>
                <a:lnTo>
                  <a:pt x="325" y="69"/>
                </a:lnTo>
                <a:lnTo>
                  <a:pt x="328" y="74"/>
                </a:lnTo>
                <a:lnTo>
                  <a:pt x="328" y="75"/>
                </a:lnTo>
                <a:lnTo>
                  <a:pt x="326" y="80"/>
                </a:lnTo>
                <a:lnTo>
                  <a:pt x="322" y="81"/>
                </a:lnTo>
                <a:lnTo>
                  <a:pt x="299" y="81"/>
                </a:lnTo>
                <a:lnTo>
                  <a:pt x="299" y="83"/>
                </a:lnTo>
                <a:lnTo>
                  <a:pt x="298" y="90"/>
                </a:lnTo>
                <a:lnTo>
                  <a:pt x="294" y="94"/>
                </a:lnTo>
                <a:lnTo>
                  <a:pt x="41" y="94"/>
                </a:lnTo>
                <a:lnTo>
                  <a:pt x="36" y="90"/>
                </a:lnTo>
                <a:lnTo>
                  <a:pt x="34" y="83"/>
                </a:lnTo>
                <a:lnTo>
                  <a:pt x="35" y="81"/>
                </a:lnTo>
                <a:lnTo>
                  <a:pt x="24" y="81"/>
                </a:lnTo>
                <a:lnTo>
                  <a:pt x="23" y="79"/>
                </a:lnTo>
                <a:lnTo>
                  <a:pt x="20" y="77"/>
                </a:lnTo>
                <a:lnTo>
                  <a:pt x="16" y="75"/>
                </a:lnTo>
                <a:lnTo>
                  <a:pt x="10" y="74"/>
                </a:lnTo>
                <a:lnTo>
                  <a:pt x="5" y="72"/>
                </a:lnTo>
                <a:lnTo>
                  <a:pt x="2" y="68"/>
                </a:lnTo>
                <a:lnTo>
                  <a:pt x="1" y="60"/>
                </a:lnTo>
                <a:lnTo>
                  <a:pt x="0" y="49"/>
                </a:lnTo>
                <a:lnTo>
                  <a:pt x="4" y="49"/>
                </a:lnTo>
                <a:lnTo>
                  <a:pt x="10" y="49"/>
                </a:lnTo>
                <a:lnTo>
                  <a:pt x="18" y="49"/>
                </a:lnTo>
                <a:lnTo>
                  <a:pt x="28" y="49"/>
                </a:lnTo>
                <a:lnTo>
                  <a:pt x="26" y="19"/>
                </a:lnTo>
                <a:lnTo>
                  <a:pt x="35" y="18"/>
                </a:lnTo>
                <a:lnTo>
                  <a:pt x="34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7" name="Google Shape;1057;p43"/>
          <p:cNvSpPr/>
          <p:nvPr/>
        </p:nvSpPr>
        <p:spPr>
          <a:xfrm>
            <a:off x="7419925" y="5230428"/>
            <a:ext cx="298080" cy="86400"/>
          </a:xfrm>
          <a:custGeom>
            <a:avLst/>
            <a:gdLst/>
            <a:ahLst/>
            <a:cxnLst/>
            <a:rect l="l" t="t" r="r" b="b"/>
            <a:pathLst>
              <a:path w="333" h="94" extrusionOk="0">
                <a:moveTo>
                  <a:pt x="41" y="0"/>
                </a:moveTo>
                <a:lnTo>
                  <a:pt x="41" y="17"/>
                </a:lnTo>
                <a:lnTo>
                  <a:pt x="59" y="17"/>
                </a:lnTo>
                <a:lnTo>
                  <a:pt x="58" y="3"/>
                </a:lnTo>
                <a:lnTo>
                  <a:pt x="83" y="2"/>
                </a:lnTo>
                <a:lnTo>
                  <a:pt x="83" y="16"/>
                </a:lnTo>
                <a:lnTo>
                  <a:pt x="87" y="16"/>
                </a:lnTo>
                <a:lnTo>
                  <a:pt x="88" y="21"/>
                </a:lnTo>
                <a:lnTo>
                  <a:pt x="94" y="21"/>
                </a:lnTo>
                <a:lnTo>
                  <a:pt x="95" y="46"/>
                </a:lnTo>
                <a:lnTo>
                  <a:pt x="114" y="46"/>
                </a:lnTo>
                <a:lnTo>
                  <a:pt x="135" y="45"/>
                </a:lnTo>
                <a:lnTo>
                  <a:pt x="158" y="44"/>
                </a:lnTo>
                <a:lnTo>
                  <a:pt x="183" y="43"/>
                </a:lnTo>
                <a:lnTo>
                  <a:pt x="264" y="39"/>
                </a:lnTo>
                <a:lnTo>
                  <a:pt x="268" y="38"/>
                </a:lnTo>
                <a:lnTo>
                  <a:pt x="270" y="36"/>
                </a:lnTo>
                <a:lnTo>
                  <a:pt x="289" y="36"/>
                </a:lnTo>
                <a:lnTo>
                  <a:pt x="304" y="35"/>
                </a:lnTo>
                <a:lnTo>
                  <a:pt x="316" y="35"/>
                </a:lnTo>
                <a:lnTo>
                  <a:pt x="325" y="34"/>
                </a:lnTo>
                <a:lnTo>
                  <a:pt x="333" y="34"/>
                </a:lnTo>
                <a:lnTo>
                  <a:pt x="330" y="40"/>
                </a:lnTo>
                <a:lnTo>
                  <a:pt x="325" y="47"/>
                </a:lnTo>
                <a:lnTo>
                  <a:pt x="320" y="52"/>
                </a:lnTo>
                <a:lnTo>
                  <a:pt x="314" y="56"/>
                </a:lnTo>
                <a:lnTo>
                  <a:pt x="311" y="61"/>
                </a:lnTo>
                <a:lnTo>
                  <a:pt x="313" y="64"/>
                </a:lnTo>
                <a:lnTo>
                  <a:pt x="319" y="66"/>
                </a:lnTo>
                <a:lnTo>
                  <a:pt x="325" y="69"/>
                </a:lnTo>
                <a:lnTo>
                  <a:pt x="328" y="74"/>
                </a:lnTo>
                <a:lnTo>
                  <a:pt x="328" y="75"/>
                </a:lnTo>
                <a:lnTo>
                  <a:pt x="326" y="80"/>
                </a:lnTo>
                <a:lnTo>
                  <a:pt x="322" y="81"/>
                </a:lnTo>
                <a:lnTo>
                  <a:pt x="299" y="81"/>
                </a:lnTo>
                <a:lnTo>
                  <a:pt x="299" y="83"/>
                </a:lnTo>
                <a:lnTo>
                  <a:pt x="298" y="90"/>
                </a:lnTo>
                <a:lnTo>
                  <a:pt x="294" y="94"/>
                </a:lnTo>
                <a:lnTo>
                  <a:pt x="41" y="94"/>
                </a:lnTo>
                <a:lnTo>
                  <a:pt x="36" y="90"/>
                </a:lnTo>
                <a:lnTo>
                  <a:pt x="34" y="83"/>
                </a:lnTo>
                <a:lnTo>
                  <a:pt x="35" y="81"/>
                </a:lnTo>
                <a:lnTo>
                  <a:pt x="24" y="81"/>
                </a:lnTo>
                <a:lnTo>
                  <a:pt x="23" y="79"/>
                </a:lnTo>
                <a:lnTo>
                  <a:pt x="20" y="77"/>
                </a:lnTo>
                <a:lnTo>
                  <a:pt x="16" y="75"/>
                </a:lnTo>
                <a:lnTo>
                  <a:pt x="10" y="74"/>
                </a:lnTo>
                <a:lnTo>
                  <a:pt x="5" y="72"/>
                </a:lnTo>
                <a:lnTo>
                  <a:pt x="2" y="68"/>
                </a:lnTo>
                <a:lnTo>
                  <a:pt x="1" y="60"/>
                </a:lnTo>
                <a:lnTo>
                  <a:pt x="0" y="49"/>
                </a:lnTo>
                <a:lnTo>
                  <a:pt x="4" y="49"/>
                </a:lnTo>
                <a:lnTo>
                  <a:pt x="10" y="49"/>
                </a:lnTo>
                <a:lnTo>
                  <a:pt x="18" y="49"/>
                </a:lnTo>
                <a:lnTo>
                  <a:pt x="28" y="49"/>
                </a:lnTo>
                <a:lnTo>
                  <a:pt x="26" y="19"/>
                </a:lnTo>
                <a:lnTo>
                  <a:pt x="35" y="18"/>
                </a:lnTo>
                <a:lnTo>
                  <a:pt x="34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8" name="Google Shape;1058;p43"/>
          <p:cNvSpPr/>
          <p:nvPr/>
        </p:nvSpPr>
        <p:spPr>
          <a:xfrm>
            <a:off x="6967741" y="5565862"/>
            <a:ext cx="298080" cy="86400"/>
          </a:xfrm>
          <a:custGeom>
            <a:avLst/>
            <a:gdLst/>
            <a:ahLst/>
            <a:cxnLst/>
            <a:rect l="l" t="t" r="r" b="b"/>
            <a:pathLst>
              <a:path w="333" h="94" extrusionOk="0">
                <a:moveTo>
                  <a:pt x="41" y="0"/>
                </a:moveTo>
                <a:lnTo>
                  <a:pt x="41" y="17"/>
                </a:lnTo>
                <a:lnTo>
                  <a:pt x="59" y="17"/>
                </a:lnTo>
                <a:lnTo>
                  <a:pt x="58" y="3"/>
                </a:lnTo>
                <a:lnTo>
                  <a:pt x="83" y="2"/>
                </a:lnTo>
                <a:lnTo>
                  <a:pt x="83" y="16"/>
                </a:lnTo>
                <a:lnTo>
                  <a:pt x="87" y="16"/>
                </a:lnTo>
                <a:lnTo>
                  <a:pt x="88" y="21"/>
                </a:lnTo>
                <a:lnTo>
                  <a:pt x="94" y="21"/>
                </a:lnTo>
                <a:lnTo>
                  <a:pt x="95" y="46"/>
                </a:lnTo>
                <a:lnTo>
                  <a:pt x="114" y="46"/>
                </a:lnTo>
                <a:lnTo>
                  <a:pt x="135" y="45"/>
                </a:lnTo>
                <a:lnTo>
                  <a:pt x="158" y="44"/>
                </a:lnTo>
                <a:lnTo>
                  <a:pt x="183" y="43"/>
                </a:lnTo>
                <a:lnTo>
                  <a:pt x="264" y="39"/>
                </a:lnTo>
                <a:lnTo>
                  <a:pt x="268" y="38"/>
                </a:lnTo>
                <a:lnTo>
                  <a:pt x="270" y="36"/>
                </a:lnTo>
                <a:lnTo>
                  <a:pt x="289" y="36"/>
                </a:lnTo>
                <a:lnTo>
                  <a:pt x="304" y="35"/>
                </a:lnTo>
                <a:lnTo>
                  <a:pt x="316" y="35"/>
                </a:lnTo>
                <a:lnTo>
                  <a:pt x="325" y="34"/>
                </a:lnTo>
                <a:lnTo>
                  <a:pt x="333" y="34"/>
                </a:lnTo>
                <a:lnTo>
                  <a:pt x="330" y="40"/>
                </a:lnTo>
                <a:lnTo>
                  <a:pt x="325" y="47"/>
                </a:lnTo>
                <a:lnTo>
                  <a:pt x="320" y="52"/>
                </a:lnTo>
                <a:lnTo>
                  <a:pt x="314" y="56"/>
                </a:lnTo>
                <a:lnTo>
                  <a:pt x="311" y="61"/>
                </a:lnTo>
                <a:lnTo>
                  <a:pt x="313" y="64"/>
                </a:lnTo>
                <a:lnTo>
                  <a:pt x="319" y="66"/>
                </a:lnTo>
                <a:lnTo>
                  <a:pt x="325" y="69"/>
                </a:lnTo>
                <a:lnTo>
                  <a:pt x="328" y="74"/>
                </a:lnTo>
                <a:lnTo>
                  <a:pt x="328" y="75"/>
                </a:lnTo>
                <a:lnTo>
                  <a:pt x="326" y="80"/>
                </a:lnTo>
                <a:lnTo>
                  <a:pt x="322" y="81"/>
                </a:lnTo>
                <a:lnTo>
                  <a:pt x="299" y="81"/>
                </a:lnTo>
                <a:lnTo>
                  <a:pt x="299" y="83"/>
                </a:lnTo>
                <a:lnTo>
                  <a:pt x="298" y="90"/>
                </a:lnTo>
                <a:lnTo>
                  <a:pt x="294" y="94"/>
                </a:lnTo>
                <a:lnTo>
                  <a:pt x="41" y="94"/>
                </a:lnTo>
                <a:lnTo>
                  <a:pt x="36" y="90"/>
                </a:lnTo>
                <a:lnTo>
                  <a:pt x="34" y="83"/>
                </a:lnTo>
                <a:lnTo>
                  <a:pt x="35" y="81"/>
                </a:lnTo>
                <a:lnTo>
                  <a:pt x="24" y="81"/>
                </a:lnTo>
                <a:lnTo>
                  <a:pt x="23" y="79"/>
                </a:lnTo>
                <a:lnTo>
                  <a:pt x="20" y="77"/>
                </a:lnTo>
                <a:lnTo>
                  <a:pt x="16" y="75"/>
                </a:lnTo>
                <a:lnTo>
                  <a:pt x="10" y="74"/>
                </a:lnTo>
                <a:lnTo>
                  <a:pt x="5" y="72"/>
                </a:lnTo>
                <a:lnTo>
                  <a:pt x="2" y="68"/>
                </a:lnTo>
                <a:lnTo>
                  <a:pt x="1" y="60"/>
                </a:lnTo>
                <a:lnTo>
                  <a:pt x="0" y="49"/>
                </a:lnTo>
                <a:lnTo>
                  <a:pt x="4" y="49"/>
                </a:lnTo>
                <a:lnTo>
                  <a:pt x="10" y="49"/>
                </a:lnTo>
                <a:lnTo>
                  <a:pt x="18" y="49"/>
                </a:lnTo>
                <a:lnTo>
                  <a:pt x="28" y="49"/>
                </a:lnTo>
                <a:lnTo>
                  <a:pt x="26" y="19"/>
                </a:lnTo>
                <a:lnTo>
                  <a:pt x="35" y="18"/>
                </a:lnTo>
                <a:lnTo>
                  <a:pt x="34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9" name="Google Shape;1059;p43"/>
          <p:cNvSpPr/>
          <p:nvPr/>
        </p:nvSpPr>
        <p:spPr>
          <a:xfrm>
            <a:off x="517383" y="5308998"/>
            <a:ext cx="413997" cy="119999"/>
          </a:xfrm>
          <a:custGeom>
            <a:avLst/>
            <a:gdLst/>
            <a:ahLst/>
            <a:cxnLst/>
            <a:rect l="l" t="t" r="r" b="b"/>
            <a:pathLst>
              <a:path w="333" h="94" extrusionOk="0">
                <a:moveTo>
                  <a:pt x="41" y="0"/>
                </a:moveTo>
                <a:lnTo>
                  <a:pt x="41" y="17"/>
                </a:lnTo>
                <a:lnTo>
                  <a:pt x="59" y="17"/>
                </a:lnTo>
                <a:lnTo>
                  <a:pt x="58" y="3"/>
                </a:lnTo>
                <a:lnTo>
                  <a:pt x="83" y="2"/>
                </a:lnTo>
                <a:lnTo>
                  <a:pt x="83" y="16"/>
                </a:lnTo>
                <a:lnTo>
                  <a:pt x="87" y="16"/>
                </a:lnTo>
                <a:lnTo>
                  <a:pt x="88" y="21"/>
                </a:lnTo>
                <a:lnTo>
                  <a:pt x="94" y="21"/>
                </a:lnTo>
                <a:lnTo>
                  <a:pt x="95" y="46"/>
                </a:lnTo>
                <a:lnTo>
                  <a:pt x="114" y="46"/>
                </a:lnTo>
                <a:lnTo>
                  <a:pt x="135" y="45"/>
                </a:lnTo>
                <a:lnTo>
                  <a:pt x="158" y="44"/>
                </a:lnTo>
                <a:lnTo>
                  <a:pt x="183" y="43"/>
                </a:lnTo>
                <a:lnTo>
                  <a:pt x="264" y="39"/>
                </a:lnTo>
                <a:lnTo>
                  <a:pt x="268" y="38"/>
                </a:lnTo>
                <a:lnTo>
                  <a:pt x="270" y="36"/>
                </a:lnTo>
                <a:lnTo>
                  <a:pt x="289" y="36"/>
                </a:lnTo>
                <a:lnTo>
                  <a:pt x="304" y="35"/>
                </a:lnTo>
                <a:lnTo>
                  <a:pt x="316" y="35"/>
                </a:lnTo>
                <a:lnTo>
                  <a:pt x="325" y="34"/>
                </a:lnTo>
                <a:lnTo>
                  <a:pt x="333" y="34"/>
                </a:lnTo>
                <a:lnTo>
                  <a:pt x="330" y="40"/>
                </a:lnTo>
                <a:lnTo>
                  <a:pt x="325" y="47"/>
                </a:lnTo>
                <a:lnTo>
                  <a:pt x="320" y="52"/>
                </a:lnTo>
                <a:lnTo>
                  <a:pt x="314" y="56"/>
                </a:lnTo>
                <a:lnTo>
                  <a:pt x="311" y="61"/>
                </a:lnTo>
                <a:lnTo>
                  <a:pt x="313" y="64"/>
                </a:lnTo>
                <a:lnTo>
                  <a:pt x="319" y="66"/>
                </a:lnTo>
                <a:lnTo>
                  <a:pt x="325" y="69"/>
                </a:lnTo>
                <a:lnTo>
                  <a:pt x="328" y="74"/>
                </a:lnTo>
                <a:lnTo>
                  <a:pt x="328" y="75"/>
                </a:lnTo>
                <a:lnTo>
                  <a:pt x="326" y="80"/>
                </a:lnTo>
                <a:lnTo>
                  <a:pt x="322" y="81"/>
                </a:lnTo>
                <a:lnTo>
                  <a:pt x="299" y="81"/>
                </a:lnTo>
                <a:lnTo>
                  <a:pt x="299" y="83"/>
                </a:lnTo>
                <a:lnTo>
                  <a:pt x="298" y="90"/>
                </a:lnTo>
                <a:lnTo>
                  <a:pt x="294" y="94"/>
                </a:lnTo>
                <a:lnTo>
                  <a:pt x="41" y="94"/>
                </a:lnTo>
                <a:lnTo>
                  <a:pt x="36" y="90"/>
                </a:lnTo>
                <a:lnTo>
                  <a:pt x="34" y="83"/>
                </a:lnTo>
                <a:lnTo>
                  <a:pt x="35" y="81"/>
                </a:lnTo>
                <a:lnTo>
                  <a:pt x="24" y="81"/>
                </a:lnTo>
                <a:lnTo>
                  <a:pt x="23" y="79"/>
                </a:lnTo>
                <a:lnTo>
                  <a:pt x="20" y="77"/>
                </a:lnTo>
                <a:lnTo>
                  <a:pt x="16" y="75"/>
                </a:lnTo>
                <a:lnTo>
                  <a:pt x="10" y="74"/>
                </a:lnTo>
                <a:lnTo>
                  <a:pt x="5" y="72"/>
                </a:lnTo>
                <a:lnTo>
                  <a:pt x="2" y="68"/>
                </a:lnTo>
                <a:lnTo>
                  <a:pt x="1" y="60"/>
                </a:lnTo>
                <a:lnTo>
                  <a:pt x="0" y="49"/>
                </a:lnTo>
                <a:lnTo>
                  <a:pt x="4" y="49"/>
                </a:lnTo>
                <a:lnTo>
                  <a:pt x="10" y="49"/>
                </a:lnTo>
                <a:lnTo>
                  <a:pt x="18" y="49"/>
                </a:lnTo>
                <a:lnTo>
                  <a:pt x="28" y="49"/>
                </a:lnTo>
                <a:lnTo>
                  <a:pt x="26" y="19"/>
                </a:lnTo>
                <a:lnTo>
                  <a:pt x="35" y="18"/>
                </a:lnTo>
                <a:lnTo>
                  <a:pt x="34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0" name="Google Shape;1060;p43"/>
          <p:cNvSpPr/>
          <p:nvPr/>
        </p:nvSpPr>
        <p:spPr>
          <a:xfrm>
            <a:off x="10034114" y="1389942"/>
            <a:ext cx="1960664" cy="35381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Porto do Mucuripe/CE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Terminal de Granel Sólido(MUC01)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Investimento: R$ 56,8 milhões</a:t>
            </a:r>
            <a:endParaRPr/>
          </a:p>
        </p:txBody>
      </p:sp>
      <p:cxnSp>
        <p:nvCxnSpPr>
          <p:cNvPr id="1061" name="Google Shape;1061;p43"/>
          <p:cNvCxnSpPr>
            <a:stCxn id="1060" idx="1"/>
          </p:cNvCxnSpPr>
          <p:nvPr/>
        </p:nvCxnSpPr>
        <p:spPr>
          <a:xfrm flipH="1">
            <a:off x="9113414" y="1566848"/>
            <a:ext cx="920700" cy="495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sm" len="sm"/>
          </a:ln>
        </p:spPr>
      </p:cxnSp>
      <p:sp>
        <p:nvSpPr>
          <p:cNvPr id="1062" name="Google Shape;1062;p43"/>
          <p:cNvSpPr/>
          <p:nvPr/>
        </p:nvSpPr>
        <p:spPr>
          <a:xfrm>
            <a:off x="10289744" y="3314279"/>
            <a:ext cx="1824203" cy="35381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Porto de Aratu/BA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Terminais de Granéis Sólidos (ATU18)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Investimento: R$ 1119,85 milhões</a:t>
            </a:r>
            <a:endParaRPr/>
          </a:p>
        </p:txBody>
      </p:sp>
      <p:cxnSp>
        <p:nvCxnSpPr>
          <p:cNvPr id="1063" name="Google Shape;1063;p43"/>
          <p:cNvCxnSpPr/>
          <p:nvPr/>
        </p:nvCxnSpPr>
        <p:spPr>
          <a:xfrm rot="10800000">
            <a:off x="9115849" y="3322455"/>
            <a:ext cx="1165838" cy="186308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sm" len="sm"/>
          </a:ln>
        </p:spPr>
      </p:cxnSp>
      <p:sp>
        <p:nvSpPr>
          <p:cNvPr id="1064" name="Google Shape;1064;p43"/>
          <p:cNvSpPr/>
          <p:nvPr/>
        </p:nvSpPr>
        <p:spPr>
          <a:xfrm>
            <a:off x="7330277" y="156656"/>
            <a:ext cx="1838175" cy="33262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Porto de Santana/AP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Terminais de Granel Vegetal (MCP02)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Investimento: R$ 41,35 milhões</a:t>
            </a:r>
            <a:endParaRPr/>
          </a:p>
        </p:txBody>
      </p:sp>
      <p:cxnSp>
        <p:nvCxnSpPr>
          <p:cNvPr id="1065" name="Google Shape;1065;p43"/>
          <p:cNvCxnSpPr/>
          <p:nvPr/>
        </p:nvCxnSpPr>
        <p:spPr>
          <a:xfrm flipH="1">
            <a:off x="6760709" y="355000"/>
            <a:ext cx="569568" cy="586976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sm" len="sm"/>
          </a:ln>
        </p:spPr>
      </p:cxnSp>
      <p:sp>
        <p:nvSpPr>
          <p:cNvPr id="1066" name="Google Shape;1066;p43"/>
          <p:cNvSpPr/>
          <p:nvPr/>
        </p:nvSpPr>
        <p:spPr>
          <a:xfrm>
            <a:off x="10022034" y="2358610"/>
            <a:ext cx="2139485" cy="40868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Porto de Maceió/AL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Terminais </a:t>
            </a:r>
            <a:r>
              <a:rPr lang="pt-BR" sz="667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MAC10</a:t>
            </a:r>
            <a:r>
              <a:rPr lang="pt-BR" sz="66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; MAC11; MAC12 e MAC13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Investimentos: R$ 12,78; R$ 166,81; R$ 30 e  R$ 55,70 milhões</a:t>
            </a:r>
            <a:endParaRPr/>
          </a:p>
        </p:txBody>
      </p:sp>
      <p:cxnSp>
        <p:nvCxnSpPr>
          <p:cNvPr id="1067" name="Google Shape;1067;p43"/>
          <p:cNvCxnSpPr>
            <a:stCxn id="1066" idx="1"/>
            <a:endCxn id="995" idx="2"/>
          </p:cNvCxnSpPr>
          <p:nvPr/>
        </p:nvCxnSpPr>
        <p:spPr>
          <a:xfrm flipH="1">
            <a:off x="9464634" y="2562952"/>
            <a:ext cx="557400" cy="2046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sm" len="sm"/>
          </a:ln>
        </p:spPr>
      </p:cxnSp>
      <p:sp>
        <p:nvSpPr>
          <p:cNvPr id="1068" name="Google Shape;1068;p43"/>
          <p:cNvSpPr/>
          <p:nvPr/>
        </p:nvSpPr>
        <p:spPr>
          <a:xfrm>
            <a:off x="8832150" y="6018312"/>
            <a:ext cx="2099988" cy="3796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Porto de Paranaguá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Terminal  PAR50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Investimentos: R$ 7,22 milhões</a:t>
            </a:r>
            <a:endParaRPr/>
          </a:p>
        </p:txBody>
      </p:sp>
      <p:cxnSp>
        <p:nvCxnSpPr>
          <p:cNvPr id="1069" name="Google Shape;1069;p43"/>
          <p:cNvCxnSpPr/>
          <p:nvPr/>
        </p:nvCxnSpPr>
        <p:spPr>
          <a:xfrm rot="10800000">
            <a:off x="7468462" y="5523243"/>
            <a:ext cx="1354445" cy="564226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sm" len="sm"/>
          </a:ln>
        </p:spPr>
      </p:cxnSp>
      <p:cxnSp>
        <p:nvCxnSpPr>
          <p:cNvPr id="1070" name="Google Shape;1070;p43"/>
          <p:cNvCxnSpPr/>
          <p:nvPr/>
        </p:nvCxnSpPr>
        <p:spPr>
          <a:xfrm flipH="1">
            <a:off x="7074075" y="795040"/>
            <a:ext cx="325915" cy="367127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sm" len="sm"/>
          </a:ln>
        </p:spPr>
      </p:cxnSp>
      <p:sp>
        <p:nvSpPr>
          <p:cNvPr id="1071" name="Google Shape;1071;p43"/>
          <p:cNvSpPr/>
          <p:nvPr/>
        </p:nvSpPr>
        <p:spPr>
          <a:xfrm>
            <a:off x="10086450" y="1787714"/>
            <a:ext cx="1960664" cy="35381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Porto de Areia Branca/RN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(Terminal Salineiro TERSAB)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Investimento: R$ 162 milhões</a:t>
            </a:r>
            <a:endParaRPr/>
          </a:p>
        </p:txBody>
      </p:sp>
      <p:cxnSp>
        <p:nvCxnSpPr>
          <p:cNvPr id="1072" name="Google Shape;1072;p43"/>
          <p:cNvCxnSpPr/>
          <p:nvPr/>
        </p:nvCxnSpPr>
        <p:spPr>
          <a:xfrm flipH="1">
            <a:off x="9629281" y="1839264"/>
            <a:ext cx="457169" cy="3839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sm" len="sm"/>
          </a:ln>
        </p:spPr>
      </p:cxnSp>
      <p:graphicFrame>
        <p:nvGraphicFramePr>
          <p:cNvPr id="1073" name="Google Shape;1073;p43"/>
          <p:cNvGraphicFramePr/>
          <p:nvPr/>
        </p:nvGraphicFramePr>
        <p:xfrm>
          <a:off x="0" y="2918154"/>
          <a:ext cx="4566700" cy="1972450"/>
        </p:xfrm>
        <a:graphic>
          <a:graphicData uri="http://schemas.openxmlformats.org/drawingml/2006/table">
            <a:tbl>
              <a:tblPr>
                <a:noFill/>
                <a:tableStyleId>{0BEB59CE-0C71-4B66-8BA2-C51FDB489B03}</a:tableStyleId>
              </a:tblPr>
              <a:tblGrid>
                <a:gridCol w="222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42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 i="0" u="none" strike="noStrike">
                          <a:solidFill>
                            <a:srgbClr val="5CC2E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Números da Carteira Portuária</a:t>
                      </a:r>
                      <a:endParaRPr/>
                    </a:p>
                  </a:txBody>
                  <a:tcPr marL="7675" marR="7675" marT="61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38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75">
                <a:tc>
                  <a:txBody>
                    <a:bodyPr/>
                    <a:lstStyle/>
                    <a:p>
                      <a:pPr marL="8255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Investimentos previstos </a:t>
                      </a:r>
                      <a:endParaRPr/>
                    </a:p>
                  </a:txBody>
                  <a:tcPr marL="7675" marR="7675" marT="29325" marB="29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R$ 6,71bilhões </a:t>
                      </a:r>
                      <a:endParaRPr/>
                    </a:p>
                  </a:txBody>
                  <a:tcPr marL="7675" marR="7675" marT="29325" marB="29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75">
                <a:tc>
                  <a:txBody>
                    <a:bodyPr/>
                    <a:lstStyle/>
                    <a:p>
                      <a:pPr marL="8255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de arrendamentos</a:t>
                      </a:r>
                      <a:endParaRPr/>
                    </a:p>
                  </a:txBody>
                  <a:tcPr marL="7675" marR="7675" marT="29325" marB="29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 terminais</a:t>
                      </a:r>
                      <a:endParaRPr/>
                    </a:p>
                  </a:txBody>
                  <a:tcPr marL="7675" marR="7675" marT="29325" marB="29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600">
                <a:tc>
                  <a:txBody>
                    <a:bodyPr/>
                    <a:lstStyle/>
                    <a:p>
                      <a:pPr marL="8255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de concessões</a:t>
                      </a:r>
                      <a:endParaRPr/>
                    </a:p>
                  </a:txBody>
                  <a:tcPr marL="7675" marR="7675" marT="61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portos</a:t>
                      </a:r>
                      <a:endParaRPr/>
                    </a:p>
                  </a:txBody>
                  <a:tcPr marL="7675" marR="7675" marT="61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8300">
                <a:tc>
                  <a:txBody>
                    <a:bodyPr/>
                    <a:lstStyle/>
                    <a:p>
                      <a:pPr marL="8255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Leilões Realizados</a:t>
                      </a:r>
                      <a:endParaRPr/>
                    </a:p>
                  </a:txBody>
                  <a:tcPr marL="7675" marR="7675" marT="61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 terminais</a:t>
                      </a:r>
                      <a:endParaRPr/>
                    </a:p>
                    <a:p>
                      <a:pPr marL="1778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R$ 0,81 bilhão (outorga)</a:t>
                      </a:r>
                      <a:endParaRPr/>
                    </a:p>
                    <a:p>
                      <a:pPr marL="1778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R$ 1,11 bilhão (investimentos)</a:t>
                      </a:r>
                      <a:endParaRPr/>
                    </a:p>
                  </a:txBody>
                  <a:tcPr marL="7675" marR="7675" marT="61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74" name="Google Shape;1074;p43"/>
          <p:cNvSpPr/>
          <p:nvPr/>
        </p:nvSpPr>
        <p:spPr>
          <a:xfrm>
            <a:off x="129762" y="202478"/>
            <a:ext cx="5268977" cy="542005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txBody>
          <a:bodyPr spcFirstLastPara="1" wrap="square" lIns="67450" tIns="33725" rIns="67450" bIns="33725" anchor="ctr" anchorCtr="0">
            <a:noAutofit/>
          </a:bodyPr>
          <a:lstStyle/>
          <a:p>
            <a:pPr marL="19679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rgbClr val="5CC2E7"/>
                </a:solidFill>
                <a:latin typeface="Calibri"/>
                <a:ea typeface="Calibri"/>
                <a:cs typeface="Calibri"/>
                <a:sym typeface="Calibri"/>
              </a:rPr>
              <a:t>Carteira de Projetos – Portos </a:t>
            </a:r>
            <a:endParaRPr sz="3200" b="1">
              <a:solidFill>
                <a:srgbClr val="5CC2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5" name="Google Shape;1075;p43"/>
          <p:cNvSpPr/>
          <p:nvPr/>
        </p:nvSpPr>
        <p:spPr>
          <a:xfrm>
            <a:off x="8793696" y="3276780"/>
            <a:ext cx="298080" cy="86400"/>
          </a:xfrm>
          <a:custGeom>
            <a:avLst/>
            <a:gdLst/>
            <a:ahLst/>
            <a:cxnLst/>
            <a:rect l="l" t="t" r="r" b="b"/>
            <a:pathLst>
              <a:path w="333" h="94" extrusionOk="0">
                <a:moveTo>
                  <a:pt x="41" y="0"/>
                </a:moveTo>
                <a:lnTo>
                  <a:pt x="41" y="17"/>
                </a:lnTo>
                <a:lnTo>
                  <a:pt x="59" y="17"/>
                </a:lnTo>
                <a:lnTo>
                  <a:pt x="58" y="3"/>
                </a:lnTo>
                <a:lnTo>
                  <a:pt x="83" y="2"/>
                </a:lnTo>
                <a:lnTo>
                  <a:pt x="83" y="16"/>
                </a:lnTo>
                <a:lnTo>
                  <a:pt x="87" y="16"/>
                </a:lnTo>
                <a:lnTo>
                  <a:pt x="88" y="21"/>
                </a:lnTo>
                <a:lnTo>
                  <a:pt x="94" y="21"/>
                </a:lnTo>
                <a:lnTo>
                  <a:pt x="95" y="46"/>
                </a:lnTo>
                <a:lnTo>
                  <a:pt x="114" y="46"/>
                </a:lnTo>
                <a:lnTo>
                  <a:pt x="135" y="45"/>
                </a:lnTo>
                <a:lnTo>
                  <a:pt x="158" y="44"/>
                </a:lnTo>
                <a:lnTo>
                  <a:pt x="183" y="43"/>
                </a:lnTo>
                <a:lnTo>
                  <a:pt x="264" y="39"/>
                </a:lnTo>
                <a:lnTo>
                  <a:pt x="268" y="38"/>
                </a:lnTo>
                <a:lnTo>
                  <a:pt x="270" y="36"/>
                </a:lnTo>
                <a:lnTo>
                  <a:pt x="289" y="36"/>
                </a:lnTo>
                <a:lnTo>
                  <a:pt x="304" y="35"/>
                </a:lnTo>
                <a:lnTo>
                  <a:pt x="316" y="35"/>
                </a:lnTo>
                <a:lnTo>
                  <a:pt x="325" y="34"/>
                </a:lnTo>
                <a:lnTo>
                  <a:pt x="333" y="34"/>
                </a:lnTo>
                <a:lnTo>
                  <a:pt x="330" y="40"/>
                </a:lnTo>
                <a:lnTo>
                  <a:pt x="325" y="47"/>
                </a:lnTo>
                <a:lnTo>
                  <a:pt x="320" y="52"/>
                </a:lnTo>
                <a:lnTo>
                  <a:pt x="314" y="56"/>
                </a:lnTo>
                <a:lnTo>
                  <a:pt x="311" y="61"/>
                </a:lnTo>
                <a:lnTo>
                  <a:pt x="313" y="64"/>
                </a:lnTo>
                <a:lnTo>
                  <a:pt x="319" y="66"/>
                </a:lnTo>
                <a:lnTo>
                  <a:pt x="325" y="69"/>
                </a:lnTo>
                <a:lnTo>
                  <a:pt x="328" y="74"/>
                </a:lnTo>
                <a:lnTo>
                  <a:pt x="328" y="75"/>
                </a:lnTo>
                <a:lnTo>
                  <a:pt x="326" y="80"/>
                </a:lnTo>
                <a:lnTo>
                  <a:pt x="322" y="81"/>
                </a:lnTo>
                <a:lnTo>
                  <a:pt x="299" y="81"/>
                </a:lnTo>
                <a:lnTo>
                  <a:pt x="299" y="83"/>
                </a:lnTo>
                <a:lnTo>
                  <a:pt x="298" y="90"/>
                </a:lnTo>
                <a:lnTo>
                  <a:pt x="294" y="94"/>
                </a:lnTo>
                <a:lnTo>
                  <a:pt x="41" y="94"/>
                </a:lnTo>
                <a:lnTo>
                  <a:pt x="36" y="90"/>
                </a:lnTo>
                <a:lnTo>
                  <a:pt x="34" y="83"/>
                </a:lnTo>
                <a:lnTo>
                  <a:pt x="35" y="81"/>
                </a:lnTo>
                <a:lnTo>
                  <a:pt x="24" y="81"/>
                </a:lnTo>
                <a:lnTo>
                  <a:pt x="23" y="79"/>
                </a:lnTo>
                <a:lnTo>
                  <a:pt x="20" y="77"/>
                </a:lnTo>
                <a:lnTo>
                  <a:pt x="16" y="75"/>
                </a:lnTo>
                <a:lnTo>
                  <a:pt x="10" y="74"/>
                </a:lnTo>
                <a:lnTo>
                  <a:pt x="5" y="72"/>
                </a:lnTo>
                <a:lnTo>
                  <a:pt x="2" y="68"/>
                </a:lnTo>
                <a:lnTo>
                  <a:pt x="1" y="60"/>
                </a:lnTo>
                <a:lnTo>
                  <a:pt x="0" y="49"/>
                </a:lnTo>
                <a:lnTo>
                  <a:pt x="4" y="49"/>
                </a:lnTo>
                <a:lnTo>
                  <a:pt x="10" y="49"/>
                </a:lnTo>
                <a:lnTo>
                  <a:pt x="18" y="49"/>
                </a:lnTo>
                <a:lnTo>
                  <a:pt x="28" y="49"/>
                </a:lnTo>
                <a:lnTo>
                  <a:pt x="26" y="19"/>
                </a:lnTo>
                <a:lnTo>
                  <a:pt x="35" y="18"/>
                </a:lnTo>
                <a:lnTo>
                  <a:pt x="34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00FF"/>
          </a:solidFill>
          <a:ln w="9525" cap="flat" cmpd="sng">
            <a:solidFill>
              <a:srgbClr val="73B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6" name="Google Shape;1076;p43"/>
          <p:cNvSpPr/>
          <p:nvPr/>
        </p:nvSpPr>
        <p:spPr>
          <a:xfrm>
            <a:off x="6579893" y="904487"/>
            <a:ext cx="298080" cy="86400"/>
          </a:xfrm>
          <a:custGeom>
            <a:avLst/>
            <a:gdLst/>
            <a:ahLst/>
            <a:cxnLst/>
            <a:rect l="l" t="t" r="r" b="b"/>
            <a:pathLst>
              <a:path w="333" h="94" extrusionOk="0">
                <a:moveTo>
                  <a:pt x="41" y="0"/>
                </a:moveTo>
                <a:lnTo>
                  <a:pt x="41" y="17"/>
                </a:lnTo>
                <a:lnTo>
                  <a:pt x="59" y="17"/>
                </a:lnTo>
                <a:lnTo>
                  <a:pt x="58" y="3"/>
                </a:lnTo>
                <a:lnTo>
                  <a:pt x="83" y="2"/>
                </a:lnTo>
                <a:lnTo>
                  <a:pt x="83" y="16"/>
                </a:lnTo>
                <a:lnTo>
                  <a:pt x="87" y="16"/>
                </a:lnTo>
                <a:lnTo>
                  <a:pt x="88" y="21"/>
                </a:lnTo>
                <a:lnTo>
                  <a:pt x="94" y="21"/>
                </a:lnTo>
                <a:lnTo>
                  <a:pt x="95" y="46"/>
                </a:lnTo>
                <a:lnTo>
                  <a:pt x="114" y="46"/>
                </a:lnTo>
                <a:lnTo>
                  <a:pt x="135" y="45"/>
                </a:lnTo>
                <a:lnTo>
                  <a:pt x="158" y="44"/>
                </a:lnTo>
                <a:lnTo>
                  <a:pt x="183" y="43"/>
                </a:lnTo>
                <a:lnTo>
                  <a:pt x="264" y="39"/>
                </a:lnTo>
                <a:lnTo>
                  <a:pt x="268" y="38"/>
                </a:lnTo>
                <a:lnTo>
                  <a:pt x="270" y="36"/>
                </a:lnTo>
                <a:lnTo>
                  <a:pt x="289" y="36"/>
                </a:lnTo>
                <a:lnTo>
                  <a:pt x="304" y="35"/>
                </a:lnTo>
                <a:lnTo>
                  <a:pt x="316" y="35"/>
                </a:lnTo>
                <a:lnTo>
                  <a:pt x="325" y="34"/>
                </a:lnTo>
                <a:lnTo>
                  <a:pt x="333" y="34"/>
                </a:lnTo>
                <a:lnTo>
                  <a:pt x="330" y="40"/>
                </a:lnTo>
                <a:lnTo>
                  <a:pt x="325" y="47"/>
                </a:lnTo>
                <a:lnTo>
                  <a:pt x="320" y="52"/>
                </a:lnTo>
                <a:lnTo>
                  <a:pt x="314" y="56"/>
                </a:lnTo>
                <a:lnTo>
                  <a:pt x="311" y="61"/>
                </a:lnTo>
                <a:lnTo>
                  <a:pt x="313" y="64"/>
                </a:lnTo>
                <a:lnTo>
                  <a:pt x="319" y="66"/>
                </a:lnTo>
                <a:lnTo>
                  <a:pt x="325" y="69"/>
                </a:lnTo>
                <a:lnTo>
                  <a:pt x="328" y="74"/>
                </a:lnTo>
                <a:lnTo>
                  <a:pt x="328" y="75"/>
                </a:lnTo>
                <a:lnTo>
                  <a:pt x="326" y="80"/>
                </a:lnTo>
                <a:lnTo>
                  <a:pt x="322" y="81"/>
                </a:lnTo>
                <a:lnTo>
                  <a:pt x="299" y="81"/>
                </a:lnTo>
                <a:lnTo>
                  <a:pt x="299" y="83"/>
                </a:lnTo>
                <a:lnTo>
                  <a:pt x="298" y="90"/>
                </a:lnTo>
                <a:lnTo>
                  <a:pt x="294" y="94"/>
                </a:lnTo>
                <a:lnTo>
                  <a:pt x="41" y="94"/>
                </a:lnTo>
                <a:lnTo>
                  <a:pt x="36" y="90"/>
                </a:lnTo>
                <a:lnTo>
                  <a:pt x="34" y="83"/>
                </a:lnTo>
                <a:lnTo>
                  <a:pt x="35" y="81"/>
                </a:lnTo>
                <a:lnTo>
                  <a:pt x="24" y="81"/>
                </a:lnTo>
                <a:lnTo>
                  <a:pt x="23" y="79"/>
                </a:lnTo>
                <a:lnTo>
                  <a:pt x="20" y="77"/>
                </a:lnTo>
                <a:lnTo>
                  <a:pt x="16" y="75"/>
                </a:lnTo>
                <a:lnTo>
                  <a:pt x="10" y="74"/>
                </a:lnTo>
                <a:lnTo>
                  <a:pt x="5" y="72"/>
                </a:lnTo>
                <a:lnTo>
                  <a:pt x="2" y="68"/>
                </a:lnTo>
                <a:lnTo>
                  <a:pt x="1" y="60"/>
                </a:lnTo>
                <a:lnTo>
                  <a:pt x="0" y="49"/>
                </a:lnTo>
                <a:lnTo>
                  <a:pt x="4" y="49"/>
                </a:lnTo>
                <a:lnTo>
                  <a:pt x="10" y="49"/>
                </a:lnTo>
                <a:lnTo>
                  <a:pt x="18" y="49"/>
                </a:lnTo>
                <a:lnTo>
                  <a:pt x="28" y="49"/>
                </a:lnTo>
                <a:lnTo>
                  <a:pt x="26" y="19"/>
                </a:lnTo>
                <a:lnTo>
                  <a:pt x="35" y="18"/>
                </a:lnTo>
                <a:lnTo>
                  <a:pt x="34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00FF"/>
          </a:solidFill>
          <a:ln w="9525" cap="flat" cmpd="sng">
            <a:solidFill>
              <a:srgbClr val="73B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7" name="Google Shape;1077;p43"/>
          <p:cNvSpPr/>
          <p:nvPr/>
        </p:nvSpPr>
        <p:spPr>
          <a:xfrm>
            <a:off x="6875978" y="1122192"/>
            <a:ext cx="298080" cy="86400"/>
          </a:xfrm>
          <a:custGeom>
            <a:avLst/>
            <a:gdLst/>
            <a:ahLst/>
            <a:cxnLst/>
            <a:rect l="l" t="t" r="r" b="b"/>
            <a:pathLst>
              <a:path w="333" h="94" extrusionOk="0">
                <a:moveTo>
                  <a:pt x="41" y="0"/>
                </a:moveTo>
                <a:lnTo>
                  <a:pt x="41" y="17"/>
                </a:lnTo>
                <a:lnTo>
                  <a:pt x="59" y="17"/>
                </a:lnTo>
                <a:lnTo>
                  <a:pt x="58" y="3"/>
                </a:lnTo>
                <a:lnTo>
                  <a:pt x="83" y="2"/>
                </a:lnTo>
                <a:lnTo>
                  <a:pt x="83" y="16"/>
                </a:lnTo>
                <a:lnTo>
                  <a:pt x="87" y="16"/>
                </a:lnTo>
                <a:lnTo>
                  <a:pt x="88" y="21"/>
                </a:lnTo>
                <a:lnTo>
                  <a:pt x="94" y="21"/>
                </a:lnTo>
                <a:lnTo>
                  <a:pt x="95" y="46"/>
                </a:lnTo>
                <a:lnTo>
                  <a:pt x="114" y="46"/>
                </a:lnTo>
                <a:lnTo>
                  <a:pt x="135" y="45"/>
                </a:lnTo>
                <a:lnTo>
                  <a:pt x="158" y="44"/>
                </a:lnTo>
                <a:lnTo>
                  <a:pt x="183" y="43"/>
                </a:lnTo>
                <a:lnTo>
                  <a:pt x="264" y="39"/>
                </a:lnTo>
                <a:lnTo>
                  <a:pt x="268" y="38"/>
                </a:lnTo>
                <a:lnTo>
                  <a:pt x="270" y="36"/>
                </a:lnTo>
                <a:lnTo>
                  <a:pt x="289" y="36"/>
                </a:lnTo>
                <a:lnTo>
                  <a:pt x="304" y="35"/>
                </a:lnTo>
                <a:lnTo>
                  <a:pt x="316" y="35"/>
                </a:lnTo>
                <a:lnTo>
                  <a:pt x="325" y="34"/>
                </a:lnTo>
                <a:lnTo>
                  <a:pt x="333" y="34"/>
                </a:lnTo>
                <a:lnTo>
                  <a:pt x="330" y="40"/>
                </a:lnTo>
                <a:lnTo>
                  <a:pt x="325" y="47"/>
                </a:lnTo>
                <a:lnTo>
                  <a:pt x="320" y="52"/>
                </a:lnTo>
                <a:lnTo>
                  <a:pt x="314" y="56"/>
                </a:lnTo>
                <a:lnTo>
                  <a:pt x="311" y="61"/>
                </a:lnTo>
                <a:lnTo>
                  <a:pt x="313" y="64"/>
                </a:lnTo>
                <a:lnTo>
                  <a:pt x="319" y="66"/>
                </a:lnTo>
                <a:lnTo>
                  <a:pt x="325" y="69"/>
                </a:lnTo>
                <a:lnTo>
                  <a:pt x="328" y="74"/>
                </a:lnTo>
                <a:lnTo>
                  <a:pt x="328" y="75"/>
                </a:lnTo>
                <a:lnTo>
                  <a:pt x="326" y="80"/>
                </a:lnTo>
                <a:lnTo>
                  <a:pt x="322" y="81"/>
                </a:lnTo>
                <a:lnTo>
                  <a:pt x="299" y="81"/>
                </a:lnTo>
                <a:lnTo>
                  <a:pt x="299" y="83"/>
                </a:lnTo>
                <a:lnTo>
                  <a:pt x="298" y="90"/>
                </a:lnTo>
                <a:lnTo>
                  <a:pt x="294" y="94"/>
                </a:lnTo>
                <a:lnTo>
                  <a:pt x="41" y="94"/>
                </a:lnTo>
                <a:lnTo>
                  <a:pt x="36" y="90"/>
                </a:lnTo>
                <a:lnTo>
                  <a:pt x="34" y="83"/>
                </a:lnTo>
                <a:lnTo>
                  <a:pt x="35" y="81"/>
                </a:lnTo>
                <a:lnTo>
                  <a:pt x="24" y="81"/>
                </a:lnTo>
                <a:lnTo>
                  <a:pt x="23" y="79"/>
                </a:lnTo>
                <a:lnTo>
                  <a:pt x="20" y="77"/>
                </a:lnTo>
                <a:lnTo>
                  <a:pt x="16" y="75"/>
                </a:lnTo>
                <a:lnTo>
                  <a:pt x="10" y="74"/>
                </a:lnTo>
                <a:lnTo>
                  <a:pt x="5" y="72"/>
                </a:lnTo>
                <a:lnTo>
                  <a:pt x="2" y="68"/>
                </a:lnTo>
                <a:lnTo>
                  <a:pt x="1" y="60"/>
                </a:lnTo>
                <a:lnTo>
                  <a:pt x="0" y="49"/>
                </a:lnTo>
                <a:lnTo>
                  <a:pt x="4" y="49"/>
                </a:lnTo>
                <a:lnTo>
                  <a:pt x="10" y="49"/>
                </a:lnTo>
                <a:lnTo>
                  <a:pt x="18" y="49"/>
                </a:lnTo>
                <a:lnTo>
                  <a:pt x="28" y="49"/>
                </a:lnTo>
                <a:lnTo>
                  <a:pt x="26" y="19"/>
                </a:lnTo>
                <a:lnTo>
                  <a:pt x="35" y="18"/>
                </a:lnTo>
                <a:lnTo>
                  <a:pt x="34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00FF"/>
          </a:solidFill>
          <a:ln w="9525" cap="flat" cmpd="sng">
            <a:solidFill>
              <a:srgbClr val="73B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8" name="Google Shape;1078;p43"/>
          <p:cNvSpPr/>
          <p:nvPr/>
        </p:nvSpPr>
        <p:spPr>
          <a:xfrm>
            <a:off x="7149632" y="5473883"/>
            <a:ext cx="298080" cy="86400"/>
          </a:xfrm>
          <a:custGeom>
            <a:avLst/>
            <a:gdLst/>
            <a:ahLst/>
            <a:cxnLst/>
            <a:rect l="l" t="t" r="r" b="b"/>
            <a:pathLst>
              <a:path w="333" h="94" extrusionOk="0">
                <a:moveTo>
                  <a:pt x="41" y="0"/>
                </a:moveTo>
                <a:lnTo>
                  <a:pt x="41" y="17"/>
                </a:lnTo>
                <a:lnTo>
                  <a:pt x="59" y="17"/>
                </a:lnTo>
                <a:lnTo>
                  <a:pt x="58" y="3"/>
                </a:lnTo>
                <a:lnTo>
                  <a:pt x="83" y="2"/>
                </a:lnTo>
                <a:lnTo>
                  <a:pt x="83" y="16"/>
                </a:lnTo>
                <a:lnTo>
                  <a:pt x="87" y="16"/>
                </a:lnTo>
                <a:lnTo>
                  <a:pt x="88" y="21"/>
                </a:lnTo>
                <a:lnTo>
                  <a:pt x="94" y="21"/>
                </a:lnTo>
                <a:lnTo>
                  <a:pt x="95" y="46"/>
                </a:lnTo>
                <a:lnTo>
                  <a:pt x="114" y="46"/>
                </a:lnTo>
                <a:lnTo>
                  <a:pt x="135" y="45"/>
                </a:lnTo>
                <a:lnTo>
                  <a:pt x="158" y="44"/>
                </a:lnTo>
                <a:lnTo>
                  <a:pt x="183" y="43"/>
                </a:lnTo>
                <a:lnTo>
                  <a:pt x="264" y="39"/>
                </a:lnTo>
                <a:lnTo>
                  <a:pt x="268" y="38"/>
                </a:lnTo>
                <a:lnTo>
                  <a:pt x="270" y="36"/>
                </a:lnTo>
                <a:lnTo>
                  <a:pt x="289" y="36"/>
                </a:lnTo>
                <a:lnTo>
                  <a:pt x="304" y="35"/>
                </a:lnTo>
                <a:lnTo>
                  <a:pt x="316" y="35"/>
                </a:lnTo>
                <a:lnTo>
                  <a:pt x="325" y="34"/>
                </a:lnTo>
                <a:lnTo>
                  <a:pt x="333" y="34"/>
                </a:lnTo>
                <a:lnTo>
                  <a:pt x="330" y="40"/>
                </a:lnTo>
                <a:lnTo>
                  <a:pt x="325" y="47"/>
                </a:lnTo>
                <a:lnTo>
                  <a:pt x="320" y="52"/>
                </a:lnTo>
                <a:lnTo>
                  <a:pt x="314" y="56"/>
                </a:lnTo>
                <a:lnTo>
                  <a:pt x="311" y="61"/>
                </a:lnTo>
                <a:lnTo>
                  <a:pt x="313" y="64"/>
                </a:lnTo>
                <a:lnTo>
                  <a:pt x="319" y="66"/>
                </a:lnTo>
                <a:lnTo>
                  <a:pt x="325" y="69"/>
                </a:lnTo>
                <a:lnTo>
                  <a:pt x="328" y="74"/>
                </a:lnTo>
                <a:lnTo>
                  <a:pt x="328" y="75"/>
                </a:lnTo>
                <a:lnTo>
                  <a:pt x="326" y="80"/>
                </a:lnTo>
                <a:lnTo>
                  <a:pt x="322" y="81"/>
                </a:lnTo>
                <a:lnTo>
                  <a:pt x="299" y="81"/>
                </a:lnTo>
                <a:lnTo>
                  <a:pt x="299" y="83"/>
                </a:lnTo>
                <a:lnTo>
                  <a:pt x="298" y="90"/>
                </a:lnTo>
                <a:lnTo>
                  <a:pt x="294" y="94"/>
                </a:lnTo>
                <a:lnTo>
                  <a:pt x="41" y="94"/>
                </a:lnTo>
                <a:lnTo>
                  <a:pt x="36" y="90"/>
                </a:lnTo>
                <a:lnTo>
                  <a:pt x="34" y="83"/>
                </a:lnTo>
                <a:lnTo>
                  <a:pt x="35" y="81"/>
                </a:lnTo>
                <a:lnTo>
                  <a:pt x="24" y="81"/>
                </a:lnTo>
                <a:lnTo>
                  <a:pt x="23" y="79"/>
                </a:lnTo>
                <a:lnTo>
                  <a:pt x="20" y="77"/>
                </a:lnTo>
                <a:lnTo>
                  <a:pt x="16" y="75"/>
                </a:lnTo>
                <a:lnTo>
                  <a:pt x="10" y="74"/>
                </a:lnTo>
                <a:lnTo>
                  <a:pt x="5" y="72"/>
                </a:lnTo>
                <a:lnTo>
                  <a:pt x="2" y="68"/>
                </a:lnTo>
                <a:lnTo>
                  <a:pt x="1" y="60"/>
                </a:lnTo>
                <a:lnTo>
                  <a:pt x="0" y="49"/>
                </a:lnTo>
                <a:lnTo>
                  <a:pt x="4" y="49"/>
                </a:lnTo>
                <a:lnTo>
                  <a:pt x="10" y="49"/>
                </a:lnTo>
                <a:lnTo>
                  <a:pt x="18" y="49"/>
                </a:lnTo>
                <a:lnTo>
                  <a:pt x="28" y="49"/>
                </a:lnTo>
                <a:lnTo>
                  <a:pt x="26" y="19"/>
                </a:lnTo>
                <a:lnTo>
                  <a:pt x="35" y="18"/>
                </a:lnTo>
                <a:lnTo>
                  <a:pt x="34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00FF"/>
          </a:solidFill>
          <a:ln w="9525" cap="flat" cmpd="sng">
            <a:solidFill>
              <a:srgbClr val="73B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9" name="Google Shape;1079;p43"/>
          <p:cNvSpPr/>
          <p:nvPr/>
        </p:nvSpPr>
        <p:spPr>
          <a:xfrm>
            <a:off x="8458213" y="6429583"/>
            <a:ext cx="2099988" cy="3796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Porto de Itajaí/SC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Desestatização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Investimentos: em estudos</a:t>
            </a:r>
            <a:endParaRPr/>
          </a:p>
        </p:txBody>
      </p:sp>
      <p:cxnSp>
        <p:nvCxnSpPr>
          <p:cNvPr id="1080" name="Google Shape;1080;p43"/>
          <p:cNvCxnSpPr>
            <a:stCxn id="1079" idx="1"/>
          </p:cNvCxnSpPr>
          <p:nvPr/>
        </p:nvCxnSpPr>
        <p:spPr>
          <a:xfrm rot="10800000">
            <a:off x="7249813" y="5821997"/>
            <a:ext cx="1208400" cy="7974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sm" len="sm"/>
          </a:ln>
        </p:spPr>
      </p:cxnSp>
      <p:sp>
        <p:nvSpPr>
          <p:cNvPr id="1081" name="Google Shape;1081;p43"/>
          <p:cNvSpPr/>
          <p:nvPr/>
        </p:nvSpPr>
        <p:spPr>
          <a:xfrm>
            <a:off x="6848460" y="5484681"/>
            <a:ext cx="1344979" cy="37962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b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Terminal PAR01</a:t>
            </a:r>
            <a:endParaRPr/>
          </a:p>
        </p:txBody>
      </p:sp>
      <p:sp>
        <p:nvSpPr>
          <p:cNvPr id="1082" name="Google Shape;1082;p43"/>
          <p:cNvSpPr/>
          <p:nvPr/>
        </p:nvSpPr>
        <p:spPr>
          <a:xfrm>
            <a:off x="7350966" y="5191320"/>
            <a:ext cx="1295986" cy="32856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b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Terminais STS13A; STS20</a:t>
            </a:r>
            <a:endParaRPr/>
          </a:p>
        </p:txBody>
      </p:sp>
      <p:sp>
        <p:nvSpPr>
          <p:cNvPr id="1083" name="Google Shape;1083;p43"/>
          <p:cNvSpPr/>
          <p:nvPr/>
        </p:nvSpPr>
        <p:spPr>
          <a:xfrm>
            <a:off x="8272352" y="4058955"/>
            <a:ext cx="1132680" cy="37962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b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Terminal VIX30</a:t>
            </a:r>
            <a:endParaRPr/>
          </a:p>
        </p:txBody>
      </p:sp>
      <p:sp>
        <p:nvSpPr>
          <p:cNvPr id="1084" name="Google Shape;1084;p43"/>
          <p:cNvSpPr/>
          <p:nvPr/>
        </p:nvSpPr>
        <p:spPr>
          <a:xfrm>
            <a:off x="9538707" y="2020008"/>
            <a:ext cx="1132681" cy="37962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b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Terminais (AE10;AE11;AI01)</a:t>
            </a:r>
            <a:endParaRPr/>
          </a:p>
        </p:txBody>
      </p:sp>
      <p:sp>
        <p:nvSpPr>
          <p:cNvPr id="1085" name="Google Shape;1085;p43"/>
          <p:cNvSpPr/>
          <p:nvPr/>
        </p:nvSpPr>
        <p:spPr>
          <a:xfrm>
            <a:off x="6203537" y="1292947"/>
            <a:ext cx="834615" cy="37962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b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Terminais (BEL02A;BEL02B;BEL04;BEL08;BEL09)</a:t>
            </a:r>
            <a:endParaRPr/>
          </a:p>
        </p:txBody>
      </p:sp>
      <p:sp>
        <p:nvSpPr>
          <p:cNvPr id="1086" name="Google Shape;1086;p43"/>
          <p:cNvSpPr/>
          <p:nvPr/>
        </p:nvSpPr>
        <p:spPr>
          <a:xfrm>
            <a:off x="6576751" y="1114656"/>
            <a:ext cx="298080" cy="86400"/>
          </a:xfrm>
          <a:custGeom>
            <a:avLst/>
            <a:gdLst/>
            <a:ahLst/>
            <a:cxnLst/>
            <a:rect l="l" t="t" r="r" b="b"/>
            <a:pathLst>
              <a:path w="333" h="94" extrusionOk="0">
                <a:moveTo>
                  <a:pt x="41" y="0"/>
                </a:moveTo>
                <a:lnTo>
                  <a:pt x="41" y="17"/>
                </a:lnTo>
                <a:lnTo>
                  <a:pt x="59" y="17"/>
                </a:lnTo>
                <a:lnTo>
                  <a:pt x="58" y="3"/>
                </a:lnTo>
                <a:lnTo>
                  <a:pt x="83" y="2"/>
                </a:lnTo>
                <a:lnTo>
                  <a:pt x="83" y="16"/>
                </a:lnTo>
                <a:lnTo>
                  <a:pt x="87" y="16"/>
                </a:lnTo>
                <a:lnTo>
                  <a:pt x="88" y="21"/>
                </a:lnTo>
                <a:lnTo>
                  <a:pt x="94" y="21"/>
                </a:lnTo>
                <a:lnTo>
                  <a:pt x="95" y="46"/>
                </a:lnTo>
                <a:lnTo>
                  <a:pt x="114" y="46"/>
                </a:lnTo>
                <a:lnTo>
                  <a:pt x="135" y="45"/>
                </a:lnTo>
                <a:lnTo>
                  <a:pt x="158" y="44"/>
                </a:lnTo>
                <a:lnTo>
                  <a:pt x="183" y="43"/>
                </a:lnTo>
                <a:lnTo>
                  <a:pt x="264" y="39"/>
                </a:lnTo>
                <a:lnTo>
                  <a:pt x="268" y="38"/>
                </a:lnTo>
                <a:lnTo>
                  <a:pt x="270" y="36"/>
                </a:lnTo>
                <a:lnTo>
                  <a:pt x="289" y="36"/>
                </a:lnTo>
                <a:lnTo>
                  <a:pt x="304" y="35"/>
                </a:lnTo>
                <a:lnTo>
                  <a:pt x="316" y="35"/>
                </a:lnTo>
                <a:lnTo>
                  <a:pt x="325" y="34"/>
                </a:lnTo>
                <a:lnTo>
                  <a:pt x="333" y="34"/>
                </a:lnTo>
                <a:lnTo>
                  <a:pt x="330" y="40"/>
                </a:lnTo>
                <a:lnTo>
                  <a:pt x="325" y="47"/>
                </a:lnTo>
                <a:lnTo>
                  <a:pt x="320" y="52"/>
                </a:lnTo>
                <a:lnTo>
                  <a:pt x="314" y="56"/>
                </a:lnTo>
                <a:lnTo>
                  <a:pt x="311" y="61"/>
                </a:lnTo>
                <a:lnTo>
                  <a:pt x="313" y="64"/>
                </a:lnTo>
                <a:lnTo>
                  <a:pt x="319" y="66"/>
                </a:lnTo>
                <a:lnTo>
                  <a:pt x="325" y="69"/>
                </a:lnTo>
                <a:lnTo>
                  <a:pt x="328" y="74"/>
                </a:lnTo>
                <a:lnTo>
                  <a:pt x="328" y="75"/>
                </a:lnTo>
                <a:lnTo>
                  <a:pt x="326" y="80"/>
                </a:lnTo>
                <a:lnTo>
                  <a:pt x="322" y="81"/>
                </a:lnTo>
                <a:lnTo>
                  <a:pt x="299" y="81"/>
                </a:lnTo>
                <a:lnTo>
                  <a:pt x="299" y="83"/>
                </a:lnTo>
                <a:lnTo>
                  <a:pt x="298" y="90"/>
                </a:lnTo>
                <a:lnTo>
                  <a:pt x="294" y="94"/>
                </a:lnTo>
                <a:lnTo>
                  <a:pt x="41" y="94"/>
                </a:lnTo>
                <a:lnTo>
                  <a:pt x="36" y="90"/>
                </a:lnTo>
                <a:lnTo>
                  <a:pt x="34" y="83"/>
                </a:lnTo>
                <a:lnTo>
                  <a:pt x="35" y="81"/>
                </a:lnTo>
                <a:lnTo>
                  <a:pt x="24" y="81"/>
                </a:lnTo>
                <a:lnTo>
                  <a:pt x="23" y="79"/>
                </a:lnTo>
                <a:lnTo>
                  <a:pt x="20" y="77"/>
                </a:lnTo>
                <a:lnTo>
                  <a:pt x="16" y="75"/>
                </a:lnTo>
                <a:lnTo>
                  <a:pt x="10" y="74"/>
                </a:lnTo>
                <a:lnTo>
                  <a:pt x="5" y="72"/>
                </a:lnTo>
                <a:lnTo>
                  <a:pt x="2" y="68"/>
                </a:lnTo>
                <a:lnTo>
                  <a:pt x="1" y="60"/>
                </a:lnTo>
                <a:lnTo>
                  <a:pt x="0" y="49"/>
                </a:lnTo>
                <a:lnTo>
                  <a:pt x="4" y="49"/>
                </a:lnTo>
                <a:lnTo>
                  <a:pt x="10" y="49"/>
                </a:lnTo>
                <a:lnTo>
                  <a:pt x="18" y="49"/>
                </a:lnTo>
                <a:lnTo>
                  <a:pt x="28" y="49"/>
                </a:lnTo>
                <a:lnTo>
                  <a:pt x="26" y="19"/>
                </a:lnTo>
                <a:lnTo>
                  <a:pt x="35" y="18"/>
                </a:lnTo>
                <a:lnTo>
                  <a:pt x="34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7" name="Google Shape;1087;p43"/>
          <p:cNvSpPr/>
          <p:nvPr/>
        </p:nvSpPr>
        <p:spPr>
          <a:xfrm>
            <a:off x="6022680" y="1126853"/>
            <a:ext cx="905935" cy="23960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b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Terminal VDC12</a:t>
            </a:r>
            <a:endParaRPr/>
          </a:p>
        </p:txBody>
      </p:sp>
      <p:sp>
        <p:nvSpPr>
          <p:cNvPr id="1088" name="Google Shape;1088;p43"/>
          <p:cNvSpPr/>
          <p:nvPr/>
        </p:nvSpPr>
        <p:spPr>
          <a:xfrm>
            <a:off x="9122551" y="2713007"/>
            <a:ext cx="298080" cy="86400"/>
          </a:xfrm>
          <a:custGeom>
            <a:avLst/>
            <a:gdLst/>
            <a:ahLst/>
            <a:cxnLst/>
            <a:rect l="l" t="t" r="r" b="b"/>
            <a:pathLst>
              <a:path w="333" h="94" extrusionOk="0">
                <a:moveTo>
                  <a:pt x="41" y="0"/>
                </a:moveTo>
                <a:lnTo>
                  <a:pt x="41" y="17"/>
                </a:lnTo>
                <a:lnTo>
                  <a:pt x="59" y="17"/>
                </a:lnTo>
                <a:lnTo>
                  <a:pt x="58" y="3"/>
                </a:lnTo>
                <a:lnTo>
                  <a:pt x="83" y="2"/>
                </a:lnTo>
                <a:lnTo>
                  <a:pt x="83" y="16"/>
                </a:lnTo>
                <a:lnTo>
                  <a:pt x="87" y="16"/>
                </a:lnTo>
                <a:lnTo>
                  <a:pt x="88" y="21"/>
                </a:lnTo>
                <a:lnTo>
                  <a:pt x="94" y="21"/>
                </a:lnTo>
                <a:lnTo>
                  <a:pt x="95" y="46"/>
                </a:lnTo>
                <a:lnTo>
                  <a:pt x="114" y="46"/>
                </a:lnTo>
                <a:lnTo>
                  <a:pt x="135" y="45"/>
                </a:lnTo>
                <a:lnTo>
                  <a:pt x="158" y="44"/>
                </a:lnTo>
                <a:lnTo>
                  <a:pt x="183" y="43"/>
                </a:lnTo>
                <a:lnTo>
                  <a:pt x="264" y="39"/>
                </a:lnTo>
                <a:lnTo>
                  <a:pt x="268" y="38"/>
                </a:lnTo>
                <a:lnTo>
                  <a:pt x="270" y="36"/>
                </a:lnTo>
                <a:lnTo>
                  <a:pt x="289" y="36"/>
                </a:lnTo>
                <a:lnTo>
                  <a:pt x="304" y="35"/>
                </a:lnTo>
                <a:lnTo>
                  <a:pt x="316" y="35"/>
                </a:lnTo>
                <a:lnTo>
                  <a:pt x="325" y="34"/>
                </a:lnTo>
                <a:lnTo>
                  <a:pt x="333" y="34"/>
                </a:lnTo>
                <a:lnTo>
                  <a:pt x="330" y="40"/>
                </a:lnTo>
                <a:lnTo>
                  <a:pt x="325" y="47"/>
                </a:lnTo>
                <a:lnTo>
                  <a:pt x="320" y="52"/>
                </a:lnTo>
                <a:lnTo>
                  <a:pt x="314" y="56"/>
                </a:lnTo>
                <a:lnTo>
                  <a:pt x="311" y="61"/>
                </a:lnTo>
                <a:lnTo>
                  <a:pt x="313" y="64"/>
                </a:lnTo>
                <a:lnTo>
                  <a:pt x="319" y="66"/>
                </a:lnTo>
                <a:lnTo>
                  <a:pt x="325" y="69"/>
                </a:lnTo>
                <a:lnTo>
                  <a:pt x="328" y="74"/>
                </a:lnTo>
                <a:lnTo>
                  <a:pt x="328" y="75"/>
                </a:lnTo>
                <a:lnTo>
                  <a:pt x="326" y="80"/>
                </a:lnTo>
                <a:lnTo>
                  <a:pt x="322" y="81"/>
                </a:lnTo>
                <a:lnTo>
                  <a:pt x="299" y="81"/>
                </a:lnTo>
                <a:lnTo>
                  <a:pt x="299" y="83"/>
                </a:lnTo>
                <a:lnTo>
                  <a:pt x="298" y="90"/>
                </a:lnTo>
                <a:lnTo>
                  <a:pt x="294" y="94"/>
                </a:lnTo>
                <a:lnTo>
                  <a:pt x="41" y="94"/>
                </a:lnTo>
                <a:lnTo>
                  <a:pt x="36" y="90"/>
                </a:lnTo>
                <a:lnTo>
                  <a:pt x="34" y="83"/>
                </a:lnTo>
                <a:lnTo>
                  <a:pt x="35" y="81"/>
                </a:lnTo>
                <a:lnTo>
                  <a:pt x="24" y="81"/>
                </a:lnTo>
                <a:lnTo>
                  <a:pt x="23" y="79"/>
                </a:lnTo>
                <a:lnTo>
                  <a:pt x="20" y="77"/>
                </a:lnTo>
                <a:lnTo>
                  <a:pt x="16" y="75"/>
                </a:lnTo>
                <a:lnTo>
                  <a:pt x="10" y="74"/>
                </a:lnTo>
                <a:lnTo>
                  <a:pt x="5" y="72"/>
                </a:lnTo>
                <a:lnTo>
                  <a:pt x="2" y="68"/>
                </a:lnTo>
                <a:lnTo>
                  <a:pt x="1" y="60"/>
                </a:lnTo>
                <a:lnTo>
                  <a:pt x="0" y="49"/>
                </a:lnTo>
                <a:lnTo>
                  <a:pt x="4" y="49"/>
                </a:lnTo>
                <a:lnTo>
                  <a:pt x="10" y="49"/>
                </a:lnTo>
                <a:lnTo>
                  <a:pt x="18" y="49"/>
                </a:lnTo>
                <a:lnTo>
                  <a:pt x="28" y="49"/>
                </a:lnTo>
                <a:lnTo>
                  <a:pt x="26" y="19"/>
                </a:lnTo>
                <a:lnTo>
                  <a:pt x="35" y="18"/>
                </a:lnTo>
                <a:lnTo>
                  <a:pt x="34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00FF"/>
          </a:solidFill>
          <a:ln w="9525" cap="flat" cmpd="sng">
            <a:solidFill>
              <a:srgbClr val="73B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9" name="Google Shape;1089;p43"/>
          <p:cNvSpPr/>
          <p:nvPr/>
        </p:nvSpPr>
        <p:spPr>
          <a:xfrm>
            <a:off x="8783375" y="1562771"/>
            <a:ext cx="298080" cy="86400"/>
          </a:xfrm>
          <a:custGeom>
            <a:avLst/>
            <a:gdLst/>
            <a:ahLst/>
            <a:cxnLst/>
            <a:rect l="l" t="t" r="r" b="b"/>
            <a:pathLst>
              <a:path w="333" h="94" extrusionOk="0">
                <a:moveTo>
                  <a:pt x="41" y="0"/>
                </a:moveTo>
                <a:lnTo>
                  <a:pt x="41" y="17"/>
                </a:lnTo>
                <a:lnTo>
                  <a:pt x="59" y="17"/>
                </a:lnTo>
                <a:lnTo>
                  <a:pt x="58" y="3"/>
                </a:lnTo>
                <a:lnTo>
                  <a:pt x="83" y="2"/>
                </a:lnTo>
                <a:lnTo>
                  <a:pt x="83" y="16"/>
                </a:lnTo>
                <a:lnTo>
                  <a:pt x="87" y="16"/>
                </a:lnTo>
                <a:lnTo>
                  <a:pt x="88" y="21"/>
                </a:lnTo>
                <a:lnTo>
                  <a:pt x="94" y="21"/>
                </a:lnTo>
                <a:lnTo>
                  <a:pt x="95" y="46"/>
                </a:lnTo>
                <a:lnTo>
                  <a:pt x="114" y="46"/>
                </a:lnTo>
                <a:lnTo>
                  <a:pt x="135" y="45"/>
                </a:lnTo>
                <a:lnTo>
                  <a:pt x="158" y="44"/>
                </a:lnTo>
                <a:lnTo>
                  <a:pt x="183" y="43"/>
                </a:lnTo>
                <a:lnTo>
                  <a:pt x="264" y="39"/>
                </a:lnTo>
                <a:lnTo>
                  <a:pt x="268" y="38"/>
                </a:lnTo>
                <a:lnTo>
                  <a:pt x="270" y="36"/>
                </a:lnTo>
                <a:lnTo>
                  <a:pt x="289" y="36"/>
                </a:lnTo>
                <a:lnTo>
                  <a:pt x="304" y="35"/>
                </a:lnTo>
                <a:lnTo>
                  <a:pt x="316" y="35"/>
                </a:lnTo>
                <a:lnTo>
                  <a:pt x="325" y="34"/>
                </a:lnTo>
                <a:lnTo>
                  <a:pt x="333" y="34"/>
                </a:lnTo>
                <a:lnTo>
                  <a:pt x="330" y="40"/>
                </a:lnTo>
                <a:lnTo>
                  <a:pt x="325" y="47"/>
                </a:lnTo>
                <a:lnTo>
                  <a:pt x="320" y="52"/>
                </a:lnTo>
                <a:lnTo>
                  <a:pt x="314" y="56"/>
                </a:lnTo>
                <a:lnTo>
                  <a:pt x="311" y="61"/>
                </a:lnTo>
                <a:lnTo>
                  <a:pt x="313" y="64"/>
                </a:lnTo>
                <a:lnTo>
                  <a:pt x="319" y="66"/>
                </a:lnTo>
                <a:lnTo>
                  <a:pt x="325" y="69"/>
                </a:lnTo>
                <a:lnTo>
                  <a:pt x="328" y="74"/>
                </a:lnTo>
                <a:lnTo>
                  <a:pt x="328" y="75"/>
                </a:lnTo>
                <a:lnTo>
                  <a:pt x="326" y="80"/>
                </a:lnTo>
                <a:lnTo>
                  <a:pt x="322" y="81"/>
                </a:lnTo>
                <a:lnTo>
                  <a:pt x="299" y="81"/>
                </a:lnTo>
                <a:lnTo>
                  <a:pt x="299" y="83"/>
                </a:lnTo>
                <a:lnTo>
                  <a:pt x="298" y="90"/>
                </a:lnTo>
                <a:lnTo>
                  <a:pt x="294" y="94"/>
                </a:lnTo>
                <a:lnTo>
                  <a:pt x="41" y="94"/>
                </a:lnTo>
                <a:lnTo>
                  <a:pt x="36" y="90"/>
                </a:lnTo>
                <a:lnTo>
                  <a:pt x="34" y="83"/>
                </a:lnTo>
                <a:lnTo>
                  <a:pt x="35" y="81"/>
                </a:lnTo>
                <a:lnTo>
                  <a:pt x="24" y="81"/>
                </a:lnTo>
                <a:lnTo>
                  <a:pt x="23" y="79"/>
                </a:lnTo>
                <a:lnTo>
                  <a:pt x="20" y="77"/>
                </a:lnTo>
                <a:lnTo>
                  <a:pt x="16" y="75"/>
                </a:lnTo>
                <a:lnTo>
                  <a:pt x="10" y="74"/>
                </a:lnTo>
                <a:lnTo>
                  <a:pt x="5" y="72"/>
                </a:lnTo>
                <a:lnTo>
                  <a:pt x="2" y="68"/>
                </a:lnTo>
                <a:lnTo>
                  <a:pt x="1" y="60"/>
                </a:lnTo>
                <a:lnTo>
                  <a:pt x="0" y="49"/>
                </a:lnTo>
                <a:lnTo>
                  <a:pt x="4" y="49"/>
                </a:lnTo>
                <a:lnTo>
                  <a:pt x="10" y="49"/>
                </a:lnTo>
                <a:lnTo>
                  <a:pt x="18" y="49"/>
                </a:lnTo>
                <a:lnTo>
                  <a:pt x="28" y="49"/>
                </a:lnTo>
                <a:lnTo>
                  <a:pt x="26" y="19"/>
                </a:lnTo>
                <a:lnTo>
                  <a:pt x="35" y="18"/>
                </a:lnTo>
                <a:lnTo>
                  <a:pt x="34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00FF"/>
          </a:solidFill>
          <a:ln w="9525" cap="flat" cmpd="sng">
            <a:solidFill>
              <a:srgbClr val="73B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0" name="Google Shape;1090;p43"/>
          <p:cNvSpPr/>
          <p:nvPr/>
        </p:nvSpPr>
        <p:spPr>
          <a:xfrm>
            <a:off x="9315472" y="1828662"/>
            <a:ext cx="298080" cy="86400"/>
          </a:xfrm>
          <a:custGeom>
            <a:avLst/>
            <a:gdLst/>
            <a:ahLst/>
            <a:cxnLst/>
            <a:rect l="l" t="t" r="r" b="b"/>
            <a:pathLst>
              <a:path w="333" h="94" extrusionOk="0">
                <a:moveTo>
                  <a:pt x="41" y="0"/>
                </a:moveTo>
                <a:lnTo>
                  <a:pt x="41" y="17"/>
                </a:lnTo>
                <a:lnTo>
                  <a:pt x="59" y="17"/>
                </a:lnTo>
                <a:lnTo>
                  <a:pt x="58" y="3"/>
                </a:lnTo>
                <a:lnTo>
                  <a:pt x="83" y="2"/>
                </a:lnTo>
                <a:lnTo>
                  <a:pt x="83" y="16"/>
                </a:lnTo>
                <a:lnTo>
                  <a:pt x="87" y="16"/>
                </a:lnTo>
                <a:lnTo>
                  <a:pt x="88" y="21"/>
                </a:lnTo>
                <a:lnTo>
                  <a:pt x="94" y="21"/>
                </a:lnTo>
                <a:lnTo>
                  <a:pt x="95" y="46"/>
                </a:lnTo>
                <a:lnTo>
                  <a:pt x="114" y="46"/>
                </a:lnTo>
                <a:lnTo>
                  <a:pt x="135" y="45"/>
                </a:lnTo>
                <a:lnTo>
                  <a:pt x="158" y="44"/>
                </a:lnTo>
                <a:lnTo>
                  <a:pt x="183" y="43"/>
                </a:lnTo>
                <a:lnTo>
                  <a:pt x="264" y="39"/>
                </a:lnTo>
                <a:lnTo>
                  <a:pt x="268" y="38"/>
                </a:lnTo>
                <a:lnTo>
                  <a:pt x="270" y="36"/>
                </a:lnTo>
                <a:lnTo>
                  <a:pt x="289" y="36"/>
                </a:lnTo>
                <a:lnTo>
                  <a:pt x="304" y="35"/>
                </a:lnTo>
                <a:lnTo>
                  <a:pt x="316" y="35"/>
                </a:lnTo>
                <a:lnTo>
                  <a:pt x="325" y="34"/>
                </a:lnTo>
                <a:lnTo>
                  <a:pt x="333" y="34"/>
                </a:lnTo>
                <a:lnTo>
                  <a:pt x="330" y="40"/>
                </a:lnTo>
                <a:lnTo>
                  <a:pt x="325" y="47"/>
                </a:lnTo>
                <a:lnTo>
                  <a:pt x="320" y="52"/>
                </a:lnTo>
                <a:lnTo>
                  <a:pt x="314" y="56"/>
                </a:lnTo>
                <a:lnTo>
                  <a:pt x="311" y="61"/>
                </a:lnTo>
                <a:lnTo>
                  <a:pt x="313" y="64"/>
                </a:lnTo>
                <a:lnTo>
                  <a:pt x="319" y="66"/>
                </a:lnTo>
                <a:lnTo>
                  <a:pt x="325" y="69"/>
                </a:lnTo>
                <a:lnTo>
                  <a:pt x="328" y="74"/>
                </a:lnTo>
                <a:lnTo>
                  <a:pt x="328" y="75"/>
                </a:lnTo>
                <a:lnTo>
                  <a:pt x="326" y="80"/>
                </a:lnTo>
                <a:lnTo>
                  <a:pt x="322" y="81"/>
                </a:lnTo>
                <a:lnTo>
                  <a:pt x="299" y="81"/>
                </a:lnTo>
                <a:lnTo>
                  <a:pt x="299" y="83"/>
                </a:lnTo>
                <a:lnTo>
                  <a:pt x="298" y="90"/>
                </a:lnTo>
                <a:lnTo>
                  <a:pt x="294" y="94"/>
                </a:lnTo>
                <a:lnTo>
                  <a:pt x="41" y="94"/>
                </a:lnTo>
                <a:lnTo>
                  <a:pt x="36" y="90"/>
                </a:lnTo>
                <a:lnTo>
                  <a:pt x="34" y="83"/>
                </a:lnTo>
                <a:lnTo>
                  <a:pt x="35" y="81"/>
                </a:lnTo>
                <a:lnTo>
                  <a:pt x="24" y="81"/>
                </a:lnTo>
                <a:lnTo>
                  <a:pt x="23" y="79"/>
                </a:lnTo>
                <a:lnTo>
                  <a:pt x="20" y="77"/>
                </a:lnTo>
                <a:lnTo>
                  <a:pt x="16" y="75"/>
                </a:lnTo>
                <a:lnTo>
                  <a:pt x="10" y="74"/>
                </a:lnTo>
                <a:lnTo>
                  <a:pt x="5" y="72"/>
                </a:lnTo>
                <a:lnTo>
                  <a:pt x="2" y="68"/>
                </a:lnTo>
                <a:lnTo>
                  <a:pt x="1" y="60"/>
                </a:lnTo>
                <a:lnTo>
                  <a:pt x="0" y="49"/>
                </a:lnTo>
                <a:lnTo>
                  <a:pt x="4" y="49"/>
                </a:lnTo>
                <a:lnTo>
                  <a:pt x="10" y="49"/>
                </a:lnTo>
                <a:lnTo>
                  <a:pt x="18" y="49"/>
                </a:lnTo>
                <a:lnTo>
                  <a:pt x="28" y="49"/>
                </a:lnTo>
                <a:lnTo>
                  <a:pt x="26" y="19"/>
                </a:lnTo>
                <a:lnTo>
                  <a:pt x="35" y="18"/>
                </a:lnTo>
                <a:lnTo>
                  <a:pt x="34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00FF"/>
          </a:solidFill>
          <a:ln w="9525" cap="flat" cmpd="sng">
            <a:solidFill>
              <a:srgbClr val="73B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1" name="Google Shape;1091;p43"/>
          <p:cNvSpPr/>
          <p:nvPr/>
        </p:nvSpPr>
        <p:spPr>
          <a:xfrm>
            <a:off x="6932002" y="5759029"/>
            <a:ext cx="298080" cy="86400"/>
          </a:xfrm>
          <a:custGeom>
            <a:avLst/>
            <a:gdLst/>
            <a:ahLst/>
            <a:cxnLst/>
            <a:rect l="l" t="t" r="r" b="b"/>
            <a:pathLst>
              <a:path w="333" h="94" extrusionOk="0">
                <a:moveTo>
                  <a:pt x="41" y="0"/>
                </a:moveTo>
                <a:lnTo>
                  <a:pt x="41" y="17"/>
                </a:lnTo>
                <a:lnTo>
                  <a:pt x="59" y="17"/>
                </a:lnTo>
                <a:lnTo>
                  <a:pt x="58" y="3"/>
                </a:lnTo>
                <a:lnTo>
                  <a:pt x="83" y="2"/>
                </a:lnTo>
                <a:lnTo>
                  <a:pt x="83" y="16"/>
                </a:lnTo>
                <a:lnTo>
                  <a:pt x="87" y="16"/>
                </a:lnTo>
                <a:lnTo>
                  <a:pt x="88" y="21"/>
                </a:lnTo>
                <a:lnTo>
                  <a:pt x="94" y="21"/>
                </a:lnTo>
                <a:lnTo>
                  <a:pt x="95" y="46"/>
                </a:lnTo>
                <a:lnTo>
                  <a:pt x="114" y="46"/>
                </a:lnTo>
                <a:lnTo>
                  <a:pt x="135" y="45"/>
                </a:lnTo>
                <a:lnTo>
                  <a:pt x="158" y="44"/>
                </a:lnTo>
                <a:lnTo>
                  <a:pt x="183" y="43"/>
                </a:lnTo>
                <a:lnTo>
                  <a:pt x="264" y="39"/>
                </a:lnTo>
                <a:lnTo>
                  <a:pt x="268" y="38"/>
                </a:lnTo>
                <a:lnTo>
                  <a:pt x="270" y="36"/>
                </a:lnTo>
                <a:lnTo>
                  <a:pt x="289" y="36"/>
                </a:lnTo>
                <a:lnTo>
                  <a:pt x="304" y="35"/>
                </a:lnTo>
                <a:lnTo>
                  <a:pt x="316" y="35"/>
                </a:lnTo>
                <a:lnTo>
                  <a:pt x="325" y="34"/>
                </a:lnTo>
                <a:lnTo>
                  <a:pt x="333" y="34"/>
                </a:lnTo>
                <a:lnTo>
                  <a:pt x="330" y="40"/>
                </a:lnTo>
                <a:lnTo>
                  <a:pt x="325" y="47"/>
                </a:lnTo>
                <a:lnTo>
                  <a:pt x="320" y="52"/>
                </a:lnTo>
                <a:lnTo>
                  <a:pt x="314" y="56"/>
                </a:lnTo>
                <a:lnTo>
                  <a:pt x="311" y="61"/>
                </a:lnTo>
                <a:lnTo>
                  <a:pt x="313" y="64"/>
                </a:lnTo>
                <a:lnTo>
                  <a:pt x="319" y="66"/>
                </a:lnTo>
                <a:lnTo>
                  <a:pt x="325" y="69"/>
                </a:lnTo>
                <a:lnTo>
                  <a:pt x="328" y="74"/>
                </a:lnTo>
                <a:lnTo>
                  <a:pt x="328" y="75"/>
                </a:lnTo>
                <a:lnTo>
                  <a:pt x="326" y="80"/>
                </a:lnTo>
                <a:lnTo>
                  <a:pt x="322" y="81"/>
                </a:lnTo>
                <a:lnTo>
                  <a:pt x="299" y="81"/>
                </a:lnTo>
                <a:lnTo>
                  <a:pt x="299" y="83"/>
                </a:lnTo>
                <a:lnTo>
                  <a:pt x="298" y="90"/>
                </a:lnTo>
                <a:lnTo>
                  <a:pt x="294" y="94"/>
                </a:lnTo>
                <a:lnTo>
                  <a:pt x="41" y="94"/>
                </a:lnTo>
                <a:lnTo>
                  <a:pt x="36" y="90"/>
                </a:lnTo>
                <a:lnTo>
                  <a:pt x="34" y="83"/>
                </a:lnTo>
                <a:lnTo>
                  <a:pt x="35" y="81"/>
                </a:lnTo>
                <a:lnTo>
                  <a:pt x="24" y="81"/>
                </a:lnTo>
                <a:lnTo>
                  <a:pt x="23" y="79"/>
                </a:lnTo>
                <a:lnTo>
                  <a:pt x="20" y="77"/>
                </a:lnTo>
                <a:lnTo>
                  <a:pt x="16" y="75"/>
                </a:lnTo>
                <a:lnTo>
                  <a:pt x="10" y="74"/>
                </a:lnTo>
                <a:lnTo>
                  <a:pt x="5" y="72"/>
                </a:lnTo>
                <a:lnTo>
                  <a:pt x="2" y="68"/>
                </a:lnTo>
                <a:lnTo>
                  <a:pt x="1" y="60"/>
                </a:lnTo>
                <a:lnTo>
                  <a:pt x="0" y="49"/>
                </a:lnTo>
                <a:lnTo>
                  <a:pt x="4" y="49"/>
                </a:lnTo>
                <a:lnTo>
                  <a:pt x="10" y="49"/>
                </a:lnTo>
                <a:lnTo>
                  <a:pt x="18" y="49"/>
                </a:lnTo>
                <a:lnTo>
                  <a:pt x="28" y="49"/>
                </a:lnTo>
                <a:lnTo>
                  <a:pt x="26" y="19"/>
                </a:lnTo>
                <a:lnTo>
                  <a:pt x="35" y="18"/>
                </a:lnTo>
                <a:lnTo>
                  <a:pt x="34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00FF"/>
          </a:solidFill>
          <a:ln w="9525" cap="flat" cmpd="sng">
            <a:solidFill>
              <a:srgbClr val="73B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6" name="Google Shape;1096;p44"/>
          <p:cNvPicPr preferRelativeResize="0"/>
          <p:nvPr/>
        </p:nvPicPr>
        <p:blipFill rotWithShape="1">
          <a:blip r:embed="rId3">
            <a:alphaModFix/>
          </a:blip>
          <a:srcRect l="55057" t="32949" r="23938" b="22394"/>
          <a:stretch/>
        </p:blipFill>
        <p:spPr>
          <a:xfrm>
            <a:off x="-108186" y="-6502"/>
            <a:ext cx="12443762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7" name="Google Shape;1097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6095" y="0"/>
            <a:ext cx="6925412" cy="685799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pic>
      <p:sp>
        <p:nvSpPr>
          <p:cNvPr id="1098" name="Google Shape;1098;p44"/>
          <p:cNvSpPr txBox="1"/>
          <p:nvPr/>
        </p:nvSpPr>
        <p:spPr>
          <a:xfrm rot="-3947863">
            <a:off x="6415365" y="1495870"/>
            <a:ext cx="483465" cy="18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" i="1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Rio Tapajós</a:t>
            </a:r>
            <a:endParaRPr/>
          </a:p>
        </p:txBody>
      </p:sp>
      <p:grpSp>
        <p:nvGrpSpPr>
          <p:cNvPr id="1099" name="Google Shape;1099;p44"/>
          <p:cNvGrpSpPr/>
          <p:nvPr/>
        </p:nvGrpSpPr>
        <p:grpSpPr>
          <a:xfrm>
            <a:off x="4020700" y="558041"/>
            <a:ext cx="6238477" cy="5546046"/>
            <a:chOff x="2413422" y="418530"/>
            <a:chExt cx="4678858" cy="4159535"/>
          </a:xfrm>
        </p:grpSpPr>
        <p:sp>
          <p:nvSpPr>
            <p:cNvPr id="1100" name="Google Shape;1100;p44"/>
            <p:cNvSpPr txBox="1"/>
            <p:nvPr/>
          </p:nvSpPr>
          <p:spPr>
            <a:xfrm>
              <a:off x="3293448" y="2139844"/>
              <a:ext cx="210635" cy="126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500" b="1">
                  <a:solidFill>
                    <a:srgbClr val="BFBFBF"/>
                  </a:solidFill>
                  <a:latin typeface="Arial"/>
                  <a:ea typeface="Arial"/>
                  <a:cs typeface="Arial"/>
                  <a:sym typeface="Arial"/>
                </a:rPr>
                <a:t>RO</a:t>
              </a:r>
              <a:endParaRPr/>
            </a:p>
          </p:txBody>
        </p:sp>
        <p:grpSp>
          <p:nvGrpSpPr>
            <p:cNvPr id="1101" name="Google Shape;1101;p44"/>
            <p:cNvGrpSpPr/>
            <p:nvPr/>
          </p:nvGrpSpPr>
          <p:grpSpPr>
            <a:xfrm>
              <a:off x="2413422" y="418530"/>
              <a:ext cx="4678858" cy="4159535"/>
              <a:chOff x="2413422" y="418530"/>
              <a:chExt cx="4678858" cy="4159535"/>
            </a:xfrm>
          </p:grpSpPr>
          <p:sp>
            <p:nvSpPr>
              <p:cNvPr id="1102" name="Google Shape;1102;p44"/>
              <p:cNvSpPr txBox="1"/>
              <p:nvPr/>
            </p:nvSpPr>
            <p:spPr>
              <a:xfrm>
                <a:off x="4667302" y="1273854"/>
                <a:ext cx="205826" cy="1269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00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PA</a:t>
                </a:r>
                <a:endParaRPr/>
              </a:p>
            </p:txBody>
          </p:sp>
          <p:sp>
            <p:nvSpPr>
              <p:cNvPr id="1103" name="Google Shape;1103;p44"/>
              <p:cNvSpPr txBox="1"/>
              <p:nvPr/>
            </p:nvSpPr>
            <p:spPr>
              <a:xfrm>
                <a:off x="4754667" y="492412"/>
                <a:ext cx="205826" cy="1269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00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AP</a:t>
                </a:r>
                <a:endParaRPr/>
              </a:p>
            </p:txBody>
          </p:sp>
          <p:sp>
            <p:nvSpPr>
              <p:cNvPr id="1104" name="Google Shape;1104;p44"/>
              <p:cNvSpPr txBox="1"/>
              <p:nvPr/>
            </p:nvSpPr>
            <p:spPr>
              <a:xfrm>
                <a:off x="6708854" y="1627704"/>
                <a:ext cx="205826" cy="1269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00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PB</a:t>
                </a:r>
                <a:endParaRPr/>
              </a:p>
            </p:txBody>
          </p:sp>
          <p:sp>
            <p:nvSpPr>
              <p:cNvPr id="1105" name="Google Shape;1105;p44"/>
              <p:cNvSpPr txBox="1"/>
              <p:nvPr/>
            </p:nvSpPr>
            <p:spPr>
              <a:xfrm>
                <a:off x="6349726" y="1341979"/>
                <a:ext cx="205826" cy="1269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00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CE</a:t>
                </a:r>
                <a:endParaRPr/>
              </a:p>
            </p:txBody>
          </p:sp>
          <p:sp>
            <p:nvSpPr>
              <p:cNvPr id="1106" name="Google Shape;1106;p44"/>
              <p:cNvSpPr txBox="1"/>
              <p:nvPr/>
            </p:nvSpPr>
            <p:spPr>
              <a:xfrm>
                <a:off x="6514974" y="1798713"/>
                <a:ext cx="203421" cy="1269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00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PE</a:t>
                </a:r>
                <a:endParaRPr/>
              </a:p>
            </p:txBody>
          </p:sp>
          <p:sp>
            <p:nvSpPr>
              <p:cNvPr id="1107" name="Google Shape;1107;p44"/>
              <p:cNvSpPr txBox="1"/>
              <p:nvPr/>
            </p:nvSpPr>
            <p:spPr>
              <a:xfrm>
                <a:off x="6691417" y="1927672"/>
                <a:ext cx="321940" cy="1269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00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AL</a:t>
                </a:r>
                <a:endParaRPr/>
              </a:p>
            </p:txBody>
          </p:sp>
          <p:sp>
            <p:nvSpPr>
              <p:cNvPr id="1108" name="Google Shape;1108;p44"/>
              <p:cNvSpPr txBox="1"/>
              <p:nvPr/>
            </p:nvSpPr>
            <p:spPr>
              <a:xfrm>
                <a:off x="6606926" y="2002481"/>
                <a:ext cx="288032" cy="1269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00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SE</a:t>
                </a:r>
                <a:endParaRPr/>
              </a:p>
            </p:txBody>
          </p:sp>
          <p:sp>
            <p:nvSpPr>
              <p:cNvPr id="1109" name="Google Shape;1109;p44"/>
              <p:cNvSpPr txBox="1"/>
              <p:nvPr/>
            </p:nvSpPr>
            <p:spPr>
              <a:xfrm>
                <a:off x="5962067" y="2212727"/>
                <a:ext cx="208230" cy="1269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00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BA</a:t>
                </a:r>
                <a:endParaRPr/>
              </a:p>
            </p:txBody>
          </p:sp>
          <p:sp>
            <p:nvSpPr>
              <p:cNvPr id="1110" name="Google Shape;1110;p44"/>
              <p:cNvSpPr txBox="1"/>
              <p:nvPr/>
            </p:nvSpPr>
            <p:spPr>
              <a:xfrm>
                <a:off x="5666205" y="2947509"/>
                <a:ext cx="215444" cy="1269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00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MG</a:t>
                </a:r>
                <a:endParaRPr/>
              </a:p>
            </p:txBody>
          </p:sp>
          <p:sp>
            <p:nvSpPr>
              <p:cNvPr id="1111" name="Google Shape;1111;p44"/>
              <p:cNvSpPr txBox="1"/>
              <p:nvPr/>
            </p:nvSpPr>
            <p:spPr>
              <a:xfrm>
                <a:off x="6200701" y="3114328"/>
                <a:ext cx="203421" cy="1269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00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ES</a:t>
                </a:r>
                <a:endParaRPr/>
              </a:p>
            </p:txBody>
          </p:sp>
          <p:sp>
            <p:nvSpPr>
              <p:cNvPr id="1112" name="Google Shape;1112;p44"/>
              <p:cNvSpPr txBox="1"/>
              <p:nvPr/>
            </p:nvSpPr>
            <p:spPr>
              <a:xfrm>
                <a:off x="6030024" y="3446162"/>
                <a:ext cx="199815" cy="1269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00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RJ</a:t>
                </a:r>
                <a:endParaRPr/>
              </a:p>
            </p:txBody>
          </p:sp>
          <p:sp>
            <p:nvSpPr>
              <p:cNvPr id="1113" name="Google Shape;1113;p44"/>
              <p:cNvSpPr txBox="1"/>
              <p:nvPr/>
            </p:nvSpPr>
            <p:spPr>
              <a:xfrm>
                <a:off x="5148861" y="3538337"/>
                <a:ext cx="203421" cy="1269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00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SP</a:t>
                </a:r>
                <a:endParaRPr/>
              </a:p>
            </p:txBody>
          </p:sp>
          <p:sp>
            <p:nvSpPr>
              <p:cNvPr id="1114" name="Google Shape;1114;p44"/>
              <p:cNvSpPr txBox="1"/>
              <p:nvPr/>
            </p:nvSpPr>
            <p:spPr>
              <a:xfrm>
                <a:off x="4763989" y="3851672"/>
                <a:ext cx="205826" cy="1269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00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PR</a:t>
                </a:r>
                <a:endParaRPr/>
              </a:p>
            </p:txBody>
          </p:sp>
          <p:sp>
            <p:nvSpPr>
              <p:cNvPr id="1115" name="Google Shape;1115;p44"/>
              <p:cNvSpPr txBox="1"/>
              <p:nvPr/>
            </p:nvSpPr>
            <p:spPr>
              <a:xfrm>
                <a:off x="4860754" y="4146110"/>
                <a:ext cx="205826" cy="1269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00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SC</a:t>
                </a:r>
                <a:endParaRPr/>
              </a:p>
            </p:txBody>
          </p:sp>
          <p:sp>
            <p:nvSpPr>
              <p:cNvPr id="1116" name="Google Shape;1116;p44"/>
              <p:cNvSpPr txBox="1"/>
              <p:nvPr/>
            </p:nvSpPr>
            <p:spPr>
              <a:xfrm>
                <a:off x="4376143" y="2374702"/>
                <a:ext cx="207029" cy="1269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00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MT</a:t>
                </a:r>
                <a:endParaRPr/>
              </a:p>
            </p:txBody>
          </p:sp>
          <p:sp>
            <p:nvSpPr>
              <p:cNvPr id="1117" name="Google Shape;1117;p44"/>
              <p:cNvSpPr txBox="1"/>
              <p:nvPr/>
            </p:nvSpPr>
            <p:spPr>
              <a:xfrm>
                <a:off x="4960018" y="2681857"/>
                <a:ext cx="213039" cy="1269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00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GO</a:t>
                </a:r>
                <a:endParaRPr/>
              </a:p>
            </p:txBody>
          </p:sp>
          <p:sp>
            <p:nvSpPr>
              <p:cNvPr id="1118" name="Google Shape;1118;p44"/>
              <p:cNvSpPr txBox="1"/>
              <p:nvPr/>
            </p:nvSpPr>
            <p:spPr>
              <a:xfrm>
                <a:off x="4423298" y="4451107"/>
                <a:ext cx="205826" cy="1269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00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RS</a:t>
                </a:r>
                <a:endParaRPr/>
              </a:p>
            </p:txBody>
          </p:sp>
          <p:sp>
            <p:nvSpPr>
              <p:cNvPr id="1119" name="Google Shape;1119;p44"/>
              <p:cNvSpPr txBox="1"/>
              <p:nvPr/>
            </p:nvSpPr>
            <p:spPr>
              <a:xfrm>
                <a:off x="6770340" y="1376186"/>
                <a:ext cx="321940" cy="1269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00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RN</a:t>
                </a:r>
                <a:endParaRPr/>
              </a:p>
            </p:txBody>
          </p:sp>
          <p:sp>
            <p:nvSpPr>
              <p:cNvPr id="1120" name="Google Shape;1120;p44"/>
              <p:cNvSpPr txBox="1"/>
              <p:nvPr/>
            </p:nvSpPr>
            <p:spPr>
              <a:xfrm>
                <a:off x="5608643" y="1335232"/>
                <a:ext cx="321940" cy="1269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00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MA</a:t>
                </a:r>
                <a:endParaRPr/>
              </a:p>
            </p:txBody>
          </p:sp>
          <p:sp>
            <p:nvSpPr>
              <p:cNvPr id="1121" name="Google Shape;1121;p44"/>
              <p:cNvSpPr txBox="1"/>
              <p:nvPr/>
            </p:nvSpPr>
            <p:spPr>
              <a:xfrm>
                <a:off x="5923832" y="1693605"/>
                <a:ext cx="321940" cy="1269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00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PI</a:t>
                </a:r>
                <a:endParaRPr/>
              </a:p>
            </p:txBody>
          </p:sp>
          <p:sp>
            <p:nvSpPr>
              <p:cNvPr id="1122" name="Google Shape;1122;p44"/>
              <p:cNvSpPr txBox="1"/>
              <p:nvPr/>
            </p:nvSpPr>
            <p:spPr>
              <a:xfrm>
                <a:off x="2413422" y="1841947"/>
                <a:ext cx="321940" cy="1269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00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AC</a:t>
                </a:r>
                <a:endParaRPr/>
              </a:p>
            </p:txBody>
          </p:sp>
          <p:sp>
            <p:nvSpPr>
              <p:cNvPr id="1123" name="Google Shape;1123;p44"/>
              <p:cNvSpPr txBox="1"/>
              <p:nvPr/>
            </p:nvSpPr>
            <p:spPr>
              <a:xfrm>
                <a:off x="3549825" y="418530"/>
                <a:ext cx="321940" cy="1269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00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RR</a:t>
                </a:r>
                <a:endParaRPr/>
              </a:p>
            </p:txBody>
          </p:sp>
        </p:grpSp>
      </p:grpSp>
      <p:sp>
        <p:nvSpPr>
          <p:cNvPr id="1124" name="Google Shape;1124;p44"/>
          <p:cNvSpPr/>
          <p:nvPr/>
        </p:nvSpPr>
        <p:spPr>
          <a:xfrm>
            <a:off x="4630502" y="3946799"/>
            <a:ext cx="1487527" cy="356379"/>
          </a:xfrm>
          <a:prstGeom prst="roundRect">
            <a:avLst>
              <a:gd name="adj" fmla="val 16667"/>
            </a:avLst>
          </a:prstGeom>
          <a:solidFill>
            <a:srgbClr val="A8D08C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BR-364/365/GO/MG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Investimento: R$ 2,06 bilhões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Extensão: 437 km</a:t>
            </a:r>
            <a:endParaRPr/>
          </a:p>
        </p:txBody>
      </p:sp>
      <p:cxnSp>
        <p:nvCxnSpPr>
          <p:cNvPr id="1125" name="Google Shape;1125;p44"/>
          <p:cNvCxnSpPr>
            <a:stCxn id="1124" idx="3"/>
          </p:cNvCxnSpPr>
          <p:nvPr/>
        </p:nvCxnSpPr>
        <p:spPr>
          <a:xfrm>
            <a:off x="6118029" y="4124988"/>
            <a:ext cx="1275300" cy="405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sm" len="sm"/>
          </a:ln>
        </p:spPr>
      </p:cxnSp>
      <p:sp>
        <p:nvSpPr>
          <p:cNvPr id="1126" name="Google Shape;1126;p44"/>
          <p:cNvSpPr/>
          <p:nvPr/>
        </p:nvSpPr>
        <p:spPr>
          <a:xfrm>
            <a:off x="8321482" y="6226523"/>
            <a:ext cx="1584517" cy="354386"/>
          </a:xfrm>
          <a:prstGeom prst="roundRect">
            <a:avLst>
              <a:gd name="adj" fmla="val 16667"/>
            </a:avLst>
          </a:prstGeom>
          <a:solidFill>
            <a:srgbClr val="A8D08C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BR-101/SC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Investimento: R$ 3,4 bilhões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Extensão: 220,42 km</a:t>
            </a:r>
            <a:endParaRPr/>
          </a:p>
        </p:txBody>
      </p:sp>
      <p:cxnSp>
        <p:nvCxnSpPr>
          <p:cNvPr id="1127" name="Google Shape;1127;p44"/>
          <p:cNvCxnSpPr>
            <a:stCxn id="1126" idx="1"/>
          </p:cNvCxnSpPr>
          <p:nvPr/>
        </p:nvCxnSpPr>
        <p:spPr>
          <a:xfrm rot="10800000">
            <a:off x="7831582" y="5942316"/>
            <a:ext cx="489900" cy="4614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sm" len="sm"/>
          </a:ln>
        </p:spPr>
      </p:cxnSp>
      <p:sp>
        <p:nvSpPr>
          <p:cNvPr id="1128" name="Google Shape;1128;p44"/>
          <p:cNvSpPr/>
          <p:nvPr/>
        </p:nvSpPr>
        <p:spPr>
          <a:xfrm>
            <a:off x="10210962" y="4073237"/>
            <a:ext cx="1717802" cy="3779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BR-381/262/MG/ES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Investimento: R$ 9,1 bilhões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Extensão: 672 km</a:t>
            </a:r>
            <a:endParaRPr/>
          </a:p>
        </p:txBody>
      </p:sp>
      <p:cxnSp>
        <p:nvCxnSpPr>
          <p:cNvPr id="1129" name="Google Shape;1129;p44"/>
          <p:cNvCxnSpPr>
            <a:stCxn id="1128" idx="1"/>
          </p:cNvCxnSpPr>
          <p:nvPr/>
        </p:nvCxnSpPr>
        <p:spPr>
          <a:xfrm flipH="1">
            <a:off x="9081162" y="4262189"/>
            <a:ext cx="1129800" cy="1857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sm" len="sm"/>
          </a:ln>
        </p:spPr>
      </p:cxnSp>
      <p:sp>
        <p:nvSpPr>
          <p:cNvPr id="1130" name="Google Shape;1130;p44"/>
          <p:cNvSpPr/>
          <p:nvPr/>
        </p:nvSpPr>
        <p:spPr>
          <a:xfrm>
            <a:off x="9723083" y="4946073"/>
            <a:ext cx="2080990" cy="39659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BR-040/495/MG/RJ (Concer)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Juiz de Fora/MG ao Rio de Janeiro/RJ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Investimento: R$ 2,6 bilhões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Extensão: 211 km</a:t>
            </a:r>
            <a:endParaRPr/>
          </a:p>
        </p:txBody>
      </p:sp>
      <p:cxnSp>
        <p:nvCxnSpPr>
          <p:cNvPr id="1131" name="Google Shape;1131;p44"/>
          <p:cNvCxnSpPr>
            <a:stCxn id="1130" idx="1"/>
          </p:cNvCxnSpPr>
          <p:nvPr/>
        </p:nvCxnSpPr>
        <p:spPr>
          <a:xfrm rot="10800000">
            <a:off x="8782883" y="4847668"/>
            <a:ext cx="940200" cy="2967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sm" len="sm"/>
          </a:ln>
        </p:spPr>
      </p:cxnSp>
      <p:sp>
        <p:nvSpPr>
          <p:cNvPr id="1132" name="Google Shape;1132;p44"/>
          <p:cNvSpPr txBox="1"/>
          <p:nvPr/>
        </p:nvSpPr>
        <p:spPr>
          <a:xfrm>
            <a:off x="7419364" y="4199159"/>
            <a:ext cx="669408" cy="23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Uberlândia </a:t>
            </a:r>
            <a:endParaRPr/>
          </a:p>
        </p:txBody>
      </p:sp>
      <p:sp>
        <p:nvSpPr>
          <p:cNvPr id="1133" name="Google Shape;1133;p44"/>
          <p:cNvSpPr txBox="1"/>
          <p:nvPr/>
        </p:nvSpPr>
        <p:spPr>
          <a:xfrm>
            <a:off x="7153809" y="3870197"/>
            <a:ext cx="454606" cy="23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Jataí  </a:t>
            </a:r>
            <a:endParaRPr/>
          </a:p>
        </p:txBody>
      </p:sp>
      <p:sp>
        <p:nvSpPr>
          <p:cNvPr id="1134" name="Google Shape;1134;p44"/>
          <p:cNvSpPr txBox="1"/>
          <p:nvPr/>
        </p:nvSpPr>
        <p:spPr>
          <a:xfrm>
            <a:off x="7683784" y="4904378"/>
            <a:ext cx="626127" cy="23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São Paulo </a:t>
            </a:r>
            <a:endParaRPr/>
          </a:p>
        </p:txBody>
      </p:sp>
      <p:sp>
        <p:nvSpPr>
          <p:cNvPr id="1135" name="Google Shape;1135;p44"/>
          <p:cNvSpPr txBox="1"/>
          <p:nvPr/>
        </p:nvSpPr>
        <p:spPr>
          <a:xfrm>
            <a:off x="8725878" y="4860694"/>
            <a:ext cx="531550" cy="33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Rio de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Janeiro </a:t>
            </a:r>
            <a:endParaRPr/>
          </a:p>
        </p:txBody>
      </p:sp>
      <p:sp>
        <p:nvSpPr>
          <p:cNvPr id="1136" name="Google Shape;1136;p44"/>
          <p:cNvSpPr txBox="1"/>
          <p:nvPr/>
        </p:nvSpPr>
        <p:spPr>
          <a:xfrm>
            <a:off x="8090778" y="4622358"/>
            <a:ext cx="745909" cy="23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Juiz de Fora  </a:t>
            </a:r>
            <a:endParaRPr/>
          </a:p>
        </p:txBody>
      </p:sp>
      <p:sp>
        <p:nvSpPr>
          <p:cNvPr id="1137" name="Google Shape;1137;p44"/>
          <p:cNvSpPr txBox="1"/>
          <p:nvPr/>
        </p:nvSpPr>
        <p:spPr>
          <a:xfrm>
            <a:off x="8787264" y="4680030"/>
            <a:ext cx="731926" cy="23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Além Paraíba</a:t>
            </a:r>
            <a:endParaRPr/>
          </a:p>
        </p:txBody>
      </p:sp>
      <p:sp>
        <p:nvSpPr>
          <p:cNvPr id="1138" name="Google Shape;1138;p44"/>
          <p:cNvSpPr txBox="1"/>
          <p:nvPr/>
        </p:nvSpPr>
        <p:spPr>
          <a:xfrm>
            <a:off x="7370174" y="5993727"/>
            <a:ext cx="885020" cy="33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São João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Sul</a:t>
            </a:r>
            <a:endParaRPr/>
          </a:p>
        </p:txBody>
      </p:sp>
      <p:sp>
        <p:nvSpPr>
          <p:cNvPr id="1139" name="Google Shape;1139;p44"/>
          <p:cNvSpPr txBox="1"/>
          <p:nvPr/>
        </p:nvSpPr>
        <p:spPr>
          <a:xfrm>
            <a:off x="7789919" y="5648059"/>
            <a:ext cx="685438" cy="23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Paulo Lopes</a:t>
            </a:r>
            <a:endParaRPr/>
          </a:p>
        </p:txBody>
      </p:sp>
      <p:sp>
        <p:nvSpPr>
          <p:cNvPr id="1140" name="Google Shape;1140;p44"/>
          <p:cNvSpPr txBox="1"/>
          <p:nvPr/>
        </p:nvSpPr>
        <p:spPr>
          <a:xfrm>
            <a:off x="6594330" y="3009239"/>
            <a:ext cx="491475" cy="23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Sinop  </a:t>
            </a:r>
            <a:endParaRPr/>
          </a:p>
        </p:txBody>
      </p:sp>
      <p:sp>
        <p:nvSpPr>
          <p:cNvPr id="1141" name="Google Shape;1141;p44"/>
          <p:cNvSpPr txBox="1"/>
          <p:nvPr/>
        </p:nvSpPr>
        <p:spPr>
          <a:xfrm>
            <a:off x="6540834" y="1646127"/>
            <a:ext cx="529947" cy="23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Itaituba</a:t>
            </a:r>
            <a:endParaRPr/>
          </a:p>
        </p:txBody>
      </p:sp>
      <p:sp>
        <p:nvSpPr>
          <p:cNvPr id="1142" name="Google Shape;1142;p44"/>
          <p:cNvSpPr txBox="1"/>
          <p:nvPr/>
        </p:nvSpPr>
        <p:spPr>
          <a:xfrm>
            <a:off x="8165253" y="4346450"/>
            <a:ext cx="629333" cy="33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Horizonte </a:t>
            </a:r>
            <a:endParaRPr/>
          </a:p>
        </p:txBody>
      </p:sp>
      <p:sp>
        <p:nvSpPr>
          <p:cNvPr id="1143" name="Google Shape;1143;p44"/>
          <p:cNvSpPr txBox="1"/>
          <p:nvPr/>
        </p:nvSpPr>
        <p:spPr>
          <a:xfrm>
            <a:off x="9195621" y="4385006"/>
            <a:ext cx="451400" cy="23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Viana</a:t>
            </a:r>
            <a:endParaRPr/>
          </a:p>
        </p:txBody>
      </p:sp>
      <p:sp>
        <p:nvSpPr>
          <p:cNvPr id="1144" name="Google Shape;1144;p44"/>
          <p:cNvSpPr/>
          <p:nvPr/>
        </p:nvSpPr>
        <p:spPr>
          <a:xfrm>
            <a:off x="4849091" y="5683341"/>
            <a:ext cx="1431003" cy="46807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BR-470/282/153/SC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Investimento: R$ 8 bilhões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Extensão: 502,10 km</a:t>
            </a:r>
            <a:endParaRPr/>
          </a:p>
        </p:txBody>
      </p:sp>
      <p:cxnSp>
        <p:nvCxnSpPr>
          <p:cNvPr id="1145" name="Google Shape;1145;p44"/>
          <p:cNvCxnSpPr>
            <a:stCxn id="1144" idx="3"/>
          </p:cNvCxnSpPr>
          <p:nvPr/>
        </p:nvCxnSpPr>
        <p:spPr>
          <a:xfrm rot="10800000" flipH="1">
            <a:off x="6280094" y="5670480"/>
            <a:ext cx="969300" cy="2469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sm" len="sm"/>
          </a:ln>
        </p:spPr>
      </p:cxnSp>
      <p:sp>
        <p:nvSpPr>
          <p:cNvPr id="1146" name="Google Shape;1146;p44"/>
          <p:cNvSpPr txBox="1"/>
          <p:nvPr/>
        </p:nvSpPr>
        <p:spPr>
          <a:xfrm>
            <a:off x="8478876" y="3928374"/>
            <a:ext cx="606891" cy="33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Valadares</a:t>
            </a:r>
            <a:endParaRPr/>
          </a:p>
        </p:txBody>
      </p:sp>
      <p:sp>
        <p:nvSpPr>
          <p:cNvPr id="1147" name="Google Shape;1147;p44"/>
          <p:cNvSpPr/>
          <p:nvPr/>
        </p:nvSpPr>
        <p:spPr>
          <a:xfrm>
            <a:off x="9971341" y="1233054"/>
            <a:ext cx="1791168" cy="31657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BR-153/080/414/GO/TO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Investimento: R$ 8,46 bilhões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Extensão: 850,7 km</a:t>
            </a:r>
            <a:endParaRPr/>
          </a:p>
        </p:txBody>
      </p:sp>
      <p:cxnSp>
        <p:nvCxnSpPr>
          <p:cNvPr id="1148" name="Google Shape;1148;p44"/>
          <p:cNvCxnSpPr>
            <a:stCxn id="1147" idx="1"/>
          </p:cNvCxnSpPr>
          <p:nvPr/>
        </p:nvCxnSpPr>
        <p:spPr>
          <a:xfrm flipH="1">
            <a:off x="7785541" y="1391344"/>
            <a:ext cx="2185800" cy="16908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sm" len="sm"/>
          </a:ln>
        </p:spPr>
      </p:cxnSp>
      <p:sp>
        <p:nvSpPr>
          <p:cNvPr id="1149" name="Google Shape;1149;p44"/>
          <p:cNvSpPr txBox="1"/>
          <p:nvPr/>
        </p:nvSpPr>
        <p:spPr>
          <a:xfrm>
            <a:off x="7757352" y="5467619"/>
            <a:ext cx="674217" cy="23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Navegantes</a:t>
            </a:r>
            <a:endParaRPr/>
          </a:p>
        </p:txBody>
      </p:sp>
      <p:sp>
        <p:nvSpPr>
          <p:cNvPr id="1150" name="Google Shape;1150;p44"/>
          <p:cNvSpPr txBox="1"/>
          <p:nvPr/>
        </p:nvSpPr>
        <p:spPr>
          <a:xfrm>
            <a:off x="7211903" y="5671021"/>
            <a:ext cx="539564" cy="33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Campos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Novos</a:t>
            </a:r>
            <a:endParaRPr/>
          </a:p>
        </p:txBody>
      </p:sp>
      <p:sp>
        <p:nvSpPr>
          <p:cNvPr id="1151" name="Google Shape;1151;p44"/>
          <p:cNvSpPr txBox="1"/>
          <p:nvPr/>
        </p:nvSpPr>
        <p:spPr>
          <a:xfrm>
            <a:off x="6947757" y="5507607"/>
            <a:ext cx="411325" cy="23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Irani</a:t>
            </a:r>
            <a:endParaRPr/>
          </a:p>
        </p:txBody>
      </p:sp>
      <p:sp>
        <p:nvSpPr>
          <p:cNvPr id="1152" name="Google Shape;1152;p44"/>
          <p:cNvSpPr txBox="1"/>
          <p:nvPr/>
        </p:nvSpPr>
        <p:spPr>
          <a:xfrm>
            <a:off x="7333645" y="3697979"/>
            <a:ext cx="558801" cy="23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Anápolis</a:t>
            </a:r>
            <a:endParaRPr/>
          </a:p>
        </p:txBody>
      </p:sp>
      <p:sp>
        <p:nvSpPr>
          <p:cNvPr id="1153" name="Google Shape;1153;p44"/>
          <p:cNvSpPr txBox="1"/>
          <p:nvPr/>
        </p:nvSpPr>
        <p:spPr>
          <a:xfrm>
            <a:off x="7378275" y="2648215"/>
            <a:ext cx="714293" cy="33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Aliança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Tocantins</a:t>
            </a:r>
            <a:endParaRPr/>
          </a:p>
        </p:txBody>
      </p:sp>
      <p:sp>
        <p:nvSpPr>
          <p:cNvPr id="1154" name="Google Shape;1154;p44"/>
          <p:cNvSpPr txBox="1"/>
          <p:nvPr/>
        </p:nvSpPr>
        <p:spPr>
          <a:xfrm>
            <a:off x="7561461" y="5249110"/>
            <a:ext cx="887417" cy="23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Curitiba</a:t>
            </a:r>
            <a:endParaRPr/>
          </a:p>
        </p:txBody>
      </p:sp>
      <p:sp>
        <p:nvSpPr>
          <p:cNvPr id="1155" name="Google Shape;1155;p44"/>
          <p:cNvSpPr txBox="1"/>
          <p:nvPr/>
        </p:nvSpPr>
        <p:spPr>
          <a:xfrm>
            <a:off x="8237548" y="4995723"/>
            <a:ext cx="560404" cy="23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Ubatuba</a:t>
            </a:r>
            <a:endParaRPr/>
          </a:p>
        </p:txBody>
      </p:sp>
      <p:sp>
        <p:nvSpPr>
          <p:cNvPr id="1156" name="Google Shape;1156;p44"/>
          <p:cNvSpPr txBox="1"/>
          <p:nvPr/>
        </p:nvSpPr>
        <p:spPr>
          <a:xfrm>
            <a:off x="6405027" y="5251249"/>
            <a:ext cx="486666" cy="33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Foz do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Iguaçu</a:t>
            </a:r>
            <a:endParaRPr/>
          </a:p>
        </p:txBody>
      </p:sp>
      <p:sp>
        <p:nvSpPr>
          <p:cNvPr id="1157" name="Google Shape;1157;p44"/>
          <p:cNvSpPr txBox="1"/>
          <p:nvPr/>
        </p:nvSpPr>
        <p:spPr>
          <a:xfrm>
            <a:off x="6456454" y="4986613"/>
            <a:ext cx="488269" cy="23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Guaíra</a:t>
            </a:r>
            <a:endParaRPr/>
          </a:p>
        </p:txBody>
      </p:sp>
      <p:sp>
        <p:nvSpPr>
          <p:cNvPr id="1158" name="Google Shape;1158;p44"/>
          <p:cNvSpPr txBox="1"/>
          <p:nvPr/>
        </p:nvSpPr>
        <p:spPr>
          <a:xfrm>
            <a:off x="6754365" y="4883773"/>
            <a:ext cx="550787" cy="23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Maringá</a:t>
            </a:r>
            <a:endParaRPr/>
          </a:p>
        </p:txBody>
      </p:sp>
      <p:sp>
        <p:nvSpPr>
          <p:cNvPr id="1159" name="Google Shape;1159;p44"/>
          <p:cNvSpPr txBox="1"/>
          <p:nvPr/>
        </p:nvSpPr>
        <p:spPr>
          <a:xfrm>
            <a:off x="7329115" y="4781603"/>
            <a:ext cx="568419" cy="23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Londrina</a:t>
            </a:r>
            <a:endParaRPr/>
          </a:p>
        </p:txBody>
      </p:sp>
      <p:sp>
        <p:nvSpPr>
          <p:cNvPr id="1160" name="Google Shape;1160;p44"/>
          <p:cNvSpPr txBox="1"/>
          <p:nvPr/>
        </p:nvSpPr>
        <p:spPr>
          <a:xfrm>
            <a:off x="6938667" y="5298985"/>
            <a:ext cx="687042" cy="23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Guarapuava</a:t>
            </a:r>
            <a:endParaRPr/>
          </a:p>
        </p:txBody>
      </p:sp>
      <p:sp>
        <p:nvSpPr>
          <p:cNvPr id="1161" name="Google Shape;1161;p44"/>
          <p:cNvSpPr/>
          <p:nvPr/>
        </p:nvSpPr>
        <p:spPr>
          <a:xfrm>
            <a:off x="10232155" y="3810000"/>
            <a:ext cx="1433371" cy="24697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BR-116/MG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Extensão: 409 km</a:t>
            </a:r>
            <a:endParaRPr/>
          </a:p>
        </p:txBody>
      </p:sp>
      <p:cxnSp>
        <p:nvCxnSpPr>
          <p:cNvPr id="1162" name="Google Shape;1162;p44"/>
          <p:cNvCxnSpPr>
            <a:stCxn id="1161" idx="1"/>
          </p:cNvCxnSpPr>
          <p:nvPr/>
        </p:nvCxnSpPr>
        <p:spPr>
          <a:xfrm rot="10800000">
            <a:off x="9096655" y="3932889"/>
            <a:ext cx="1135500" cy="6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sm" len="sm"/>
          </a:ln>
        </p:spPr>
      </p:cxnSp>
      <p:sp>
        <p:nvSpPr>
          <p:cNvPr id="1163" name="Google Shape;1163;p44"/>
          <p:cNvSpPr/>
          <p:nvPr/>
        </p:nvSpPr>
        <p:spPr>
          <a:xfrm>
            <a:off x="8304811" y="96980"/>
            <a:ext cx="1504207" cy="35393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BR-163/230/MT/PA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Investimento: R$ 1,93 bilhão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Extensão: 970 km</a:t>
            </a:r>
            <a:endParaRPr/>
          </a:p>
        </p:txBody>
      </p:sp>
      <p:cxnSp>
        <p:nvCxnSpPr>
          <p:cNvPr id="1164" name="Google Shape;1164;p44"/>
          <p:cNvCxnSpPr>
            <a:stCxn id="1163" idx="1"/>
          </p:cNvCxnSpPr>
          <p:nvPr/>
        </p:nvCxnSpPr>
        <p:spPr>
          <a:xfrm flipH="1">
            <a:off x="6797311" y="273946"/>
            <a:ext cx="1507500" cy="21567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sm" len="sm"/>
          </a:ln>
        </p:spPr>
      </p:cxnSp>
      <p:sp>
        <p:nvSpPr>
          <p:cNvPr id="1165" name="Google Shape;1165;p44"/>
          <p:cNvSpPr/>
          <p:nvPr/>
        </p:nvSpPr>
        <p:spPr>
          <a:xfrm>
            <a:off x="4599710" y="5101236"/>
            <a:ext cx="1752220" cy="45443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Rodovias Integradas do Paraná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Investimento: 33,6 bilhões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Extensão Total: 4.114 km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Extensão Federal: 2.806 km</a:t>
            </a:r>
            <a:endParaRPr/>
          </a:p>
        </p:txBody>
      </p:sp>
      <p:cxnSp>
        <p:nvCxnSpPr>
          <p:cNvPr id="1166" name="Google Shape;1166;p44"/>
          <p:cNvCxnSpPr>
            <a:stCxn id="1165" idx="3"/>
          </p:cNvCxnSpPr>
          <p:nvPr/>
        </p:nvCxnSpPr>
        <p:spPr>
          <a:xfrm rot="10800000" flipH="1">
            <a:off x="6351930" y="5240254"/>
            <a:ext cx="530100" cy="882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sm" len="sm"/>
          </a:ln>
        </p:spPr>
      </p:cxnSp>
      <p:sp>
        <p:nvSpPr>
          <p:cNvPr id="1167" name="Google Shape;1167;p44"/>
          <p:cNvSpPr/>
          <p:nvPr/>
        </p:nvSpPr>
        <p:spPr>
          <a:xfrm>
            <a:off x="9376918" y="5364291"/>
            <a:ext cx="2233191" cy="59316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BR-116/465/101/SP/RJ (Dutra)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Rio de Janeiro/RJ ; São Paulo/SP e Ubatuba/SP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Investimento: R$ 17 bilhões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Extensão:  598,5 km</a:t>
            </a:r>
            <a:endParaRPr/>
          </a:p>
        </p:txBody>
      </p:sp>
      <p:cxnSp>
        <p:nvCxnSpPr>
          <p:cNvPr id="1168" name="Google Shape;1168;p44"/>
          <p:cNvCxnSpPr>
            <a:stCxn id="1167" idx="1"/>
          </p:cNvCxnSpPr>
          <p:nvPr/>
        </p:nvCxnSpPr>
        <p:spPr>
          <a:xfrm rot="10800000">
            <a:off x="8668318" y="5001773"/>
            <a:ext cx="708600" cy="6591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sm" len="sm"/>
          </a:ln>
        </p:spPr>
      </p:cxnSp>
      <p:sp>
        <p:nvSpPr>
          <p:cNvPr id="1169" name="Google Shape;1169;p44"/>
          <p:cNvSpPr/>
          <p:nvPr/>
        </p:nvSpPr>
        <p:spPr>
          <a:xfrm>
            <a:off x="9836727" y="4461165"/>
            <a:ext cx="2036617" cy="41563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BR-116/493/RJ/MG (CRT)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Rio de Janeiro / RJ a Gov. Valadares/MG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Investimento: R$ 7,9 bilhões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Extensão: 711 km</a:t>
            </a:r>
            <a:endParaRPr/>
          </a:p>
        </p:txBody>
      </p:sp>
      <p:cxnSp>
        <p:nvCxnSpPr>
          <p:cNvPr id="1170" name="Google Shape;1170;p44"/>
          <p:cNvCxnSpPr>
            <a:stCxn id="1169" idx="1"/>
          </p:cNvCxnSpPr>
          <p:nvPr/>
        </p:nvCxnSpPr>
        <p:spPr>
          <a:xfrm rot="10800000">
            <a:off x="8923527" y="4583483"/>
            <a:ext cx="913200" cy="855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sm" len="sm"/>
          </a:ln>
        </p:spPr>
      </p:cxnSp>
      <p:sp>
        <p:nvSpPr>
          <p:cNvPr id="1171" name="Google Shape;1171;p44"/>
          <p:cNvSpPr/>
          <p:nvPr/>
        </p:nvSpPr>
        <p:spPr>
          <a:xfrm>
            <a:off x="4544961" y="3469787"/>
            <a:ext cx="1087716" cy="2626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BR-364/060/MT/GO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Extensão: 718 km</a:t>
            </a:r>
            <a:endParaRPr/>
          </a:p>
        </p:txBody>
      </p:sp>
      <p:cxnSp>
        <p:nvCxnSpPr>
          <p:cNvPr id="1172" name="Google Shape;1172;p44"/>
          <p:cNvCxnSpPr>
            <a:stCxn id="1171" idx="3"/>
          </p:cNvCxnSpPr>
          <p:nvPr/>
        </p:nvCxnSpPr>
        <p:spPr>
          <a:xfrm>
            <a:off x="5632677" y="3601089"/>
            <a:ext cx="1333200" cy="3444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sm" len="sm"/>
          </a:ln>
        </p:spPr>
      </p:cxnSp>
      <p:sp>
        <p:nvSpPr>
          <p:cNvPr id="1173" name="Google Shape;1173;p44"/>
          <p:cNvSpPr/>
          <p:nvPr/>
        </p:nvSpPr>
        <p:spPr>
          <a:xfrm>
            <a:off x="4558146" y="4382114"/>
            <a:ext cx="1264322" cy="27301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BR-452/GO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Extensão: 199 km</a:t>
            </a:r>
            <a:endParaRPr/>
          </a:p>
        </p:txBody>
      </p:sp>
      <p:cxnSp>
        <p:nvCxnSpPr>
          <p:cNvPr id="1174" name="Google Shape;1174;p44"/>
          <p:cNvCxnSpPr>
            <a:stCxn id="1173" idx="3"/>
          </p:cNvCxnSpPr>
          <p:nvPr/>
        </p:nvCxnSpPr>
        <p:spPr>
          <a:xfrm rot="10800000" flipH="1">
            <a:off x="5822468" y="4143621"/>
            <a:ext cx="1770000" cy="3750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sm" len="sm"/>
          </a:ln>
        </p:spPr>
      </p:cxnSp>
      <p:sp>
        <p:nvSpPr>
          <p:cNvPr id="1175" name="Google Shape;1175;p44"/>
          <p:cNvSpPr/>
          <p:nvPr/>
        </p:nvSpPr>
        <p:spPr>
          <a:xfrm>
            <a:off x="4821383" y="6331528"/>
            <a:ext cx="1295058" cy="34636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BR-158/392/RS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Extensão: 321 km</a:t>
            </a:r>
            <a:endParaRPr/>
          </a:p>
        </p:txBody>
      </p:sp>
      <p:sp>
        <p:nvSpPr>
          <p:cNvPr id="1176" name="Google Shape;1176;p44"/>
          <p:cNvSpPr/>
          <p:nvPr/>
        </p:nvSpPr>
        <p:spPr>
          <a:xfrm>
            <a:off x="8153437" y="6582522"/>
            <a:ext cx="1350781" cy="27547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BR-116/290/RS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Extensão: 229 km</a:t>
            </a:r>
            <a:endParaRPr/>
          </a:p>
        </p:txBody>
      </p:sp>
      <p:cxnSp>
        <p:nvCxnSpPr>
          <p:cNvPr id="1177" name="Google Shape;1177;p44"/>
          <p:cNvCxnSpPr>
            <a:stCxn id="1176" idx="1"/>
          </p:cNvCxnSpPr>
          <p:nvPr/>
        </p:nvCxnSpPr>
        <p:spPr>
          <a:xfrm rot="10800000">
            <a:off x="7397737" y="6245361"/>
            <a:ext cx="755700" cy="4749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sm" len="sm"/>
          </a:ln>
        </p:spPr>
      </p:cxnSp>
      <p:sp>
        <p:nvSpPr>
          <p:cNvPr id="1178" name="Google Shape;1178;p44"/>
          <p:cNvSpPr/>
          <p:nvPr/>
        </p:nvSpPr>
        <p:spPr>
          <a:xfrm>
            <a:off x="8807415" y="5922751"/>
            <a:ext cx="1375676" cy="29794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BR-282/SC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Extensão: 310,30 km</a:t>
            </a:r>
            <a:endParaRPr/>
          </a:p>
        </p:txBody>
      </p:sp>
      <p:cxnSp>
        <p:nvCxnSpPr>
          <p:cNvPr id="1179" name="Google Shape;1179;p44"/>
          <p:cNvCxnSpPr>
            <a:stCxn id="1178" idx="1"/>
          </p:cNvCxnSpPr>
          <p:nvPr/>
        </p:nvCxnSpPr>
        <p:spPr>
          <a:xfrm rot="10800000">
            <a:off x="7743615" y="5784621"/>
            <a:ext cx="1063800" cy="2871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sm" len="sm"/>
          </a:ln>
        </p:spPr>
      </p:cxnSp>
      <p:sp>
        <p:nvSpPr>
          <p:cNvPr id="1180" name="Google Shape;1180;p44"/>
          <p:cNvSpPr/>
          <p:nvPr/>
        </p:nvSpPr>
        <p:spPr>
          <a:xfrm>
            <a:off x="10411696" y="3048000"/>
            <a:ext cx="1239977" cy="22401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BR-116/BA/PE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Extensão: 495 km</a:t>
            </a:r>
            <a:endParaRPr/>
          </a:p>
        </p:txBody>
      </p:sp>
      <p:cxnSp>
        <p:nvCxnSpPr>
          <p:cNvPr id="1181" name="Google Shape;1181;p44"/>
          <p:cNvCxnSpPr>
            <a:stCxn id="1180" idx="1"/>
          </p:cNvCxnSpPr>
          <p:nvPr/>
        </p:nvCxnSpPr>
        <p:spPr>
          <a:xfrm rot="10800000">
            <a:off x="9523996" y="2840205"/>
            <a:ext cx="887700" cy="3198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sm" len="sm"/>
          </a:ln>
        </p:spPr>
      </p:cxnSp>
      <p:sp>
        <p:nvSpPr>
          <p:cNvPr id="1182" name="Google Shape;1182;p44"/>
          <p:cNvSpPr/>
          <p:nvPr/>
        </p:nvSpPr>
        <p:spPr>
          <a:xfrm>
            <a:off x="10235191" y="3588326"/>
            <a:ext cx="1333354" cy="21085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BR-251/MG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Extensão: 342 km</a:t>
            </a:r>
            <a:endParaRPr/>
          </a:p>
        </p:txBody>
      </p:sp>
      <p:cxnSp>
        <p:nvCxnSpPr>
          <p:cNvPr id="1183" name="Google Shape;1183;p44"/>
          <p:cNvCxnSpPr>
            <a:stCxn id="1182" idx="1"/>
          </p:cNvCxnSpPr>
          <p:nvPr/>
        </p:nvCxnSpPr>
        <p:spPr>
          <a:xfrm flipH="1">
            <a:off x="8913991" y="3693752"/>
            <a:ext cx="1321200" cy="1140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sm" len="sm"/>
          </a:ln>
        </p:spPr>
      </p:cxnSp>
      <p:sp>
        <p:nvSpPr>
          <p:cNvPr id="1184" name="Google Shape;1184;p44"/>
          <p:cNvSpPr/>
          <p:nvPr/>
        </p:nvSpPr>
        <p:spPr>
          <a:xfrm>
            <a:off x="10627187" y="2724103"/>
            <a:ext cx="1370849" cy="29618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BR-235/SE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Extensão: 55,40 km</a:t>
            </a:r>
            <a:endParaRPr/>
          </a:p>
        </p:txBody>
      </p:sp>
      <p:cxnSp>
        <p:nvCxnSpPr>
          <p:cNvPr id="1185" name="Google Shape;1185;p44"/>
          <p:cNvCxnSpPr>
            <a:stCxn id="1184" idx="1"/>
          </p:cNvCxnSpPr>
          <p:nvPr/>
        </p:nvCxnSpPr>
        <p:spPr>
          <a:xfrm rot="10800000">
            <a:off x="9784187" y="2836496"/>
            <a:ext cx="843000" cy="357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sm" len="sm"/>
          </a:ln>
        </p:spPr>
      </p:cxnSp>
      <p:cxnSp>
        <p:nvCxnSpPr>
          <p:cNvPr id="1186" name="Google Shape;1186;p44"/>
          <p:cNvCxnSpPr>
            <a:stCxn id="1187" idx="1"/>
          </p:cNvCxnSpPr>
          <p:nvPr/>
        </p:nvCxnSpPr>
        <p:spPr>
          <a:xfrm flipH="1">
            <a:off x="10098500" y="2526354"/>
            <a:ext cx="621300" cy="264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sm" len="sm"/>
          </a:ln>
        </p:spPr>
      </p:cxnSp>
      <p:sp>
        <p:nvSpPr>
          <p:cNvPr id="1188" name="Google Shape;1188;p44"/>
          <p:cNvSpPr/>
          <p:nvPr/>
        </p:nvSpPr>
        <p:spPr>
          <a:xfrm>
            <a:off x="10730536" y="1579419"/>
            <a:ext cx="1267500" cy="2193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BR-116/304/CE/RN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Extensão: 533 km</a:t>
            </a:r>
            <a:endParaRPr/>
          </a:p>
        </p:txBody>
      </p:sp>
      <p:sp>
        <p:nvSpPr>
          <p:cNvPr id="1189" name="Google Shape;1189;p44"/>
          <p:cNvSpPr/>
          <p:nvPr/>
        </p:nvSpPr>
        <p:spPr>
          <a:xfrm>
            <a:off x="10845411" y="1828801"/>
            <a:ext cx="1180334" cy="24537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BR-230/PB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Extensão: 128 km</a:t>
            </a:r>
            <a:endParaRPr/>
          </a:p>
        </p:txBody>
      </p:sp>
      <p:sp>
        <p:nvSpPr>
          <p:cNvPr id="1187" name="Google Shape;1187;p44"/>
          <p:cNvSpPr/>
          <p:nvPr/>
        </p:nvSpPr>
        <p:spPr>
          <a:xfrm>
            <a:off x="10719800" y="2386933"/>
            <a:ext cx="1424872" cy="27884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BR-101/BA/SE/AL/PE/PB/RN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Extensão: 1.835 km</a:t>
            </a:r>
            <a:endParaRPr/>
          </a:p>
        </p:txBody>
      </p:sp>
      <p:sp>
        <p:nvSpPr>
          <p:cNvPr id="1190" name="Google Shape;1190;p44"/>
          <p:cNvSpPr/>
          <p:nvPr/>
        </p:nvSpPr>
        <p:spPr>
          <a:xfrm>
            <a:off x="10984800" y="2105891"/>
            <a:ext cx="1040945" cy="23552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BR-232/PE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Extensão: 273 km </a:t>
            </a:r>
            <a:endParaRPr/>
          </a:p>
        </p:txBody>
      </p:sp>
      <p:cxnSp>
        <p:nvCxnSpPr>
          <p:cNvPr id="1191" name="Google Shape;1191;p44"/>
          <p:cNvCxnSpPr>
            <a:stCxn id="1188" idx="1"/>
          </p:cNvCxnSpPr>
          <p:nvPr/>
        </p:nvCxnSpPr>
        <p:spPr>
          <a:xfrm flipH="1">
            <a:off x="9812836" y="1689099"/>
            <a:ext cx="917700" cy="1566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sm" len="sm"/>
          </a:ln>
        </p:spPr>
      </p:cxnSp>
      <p:cxnSp>
        <p:nvCxnSpPr>
          <p:cNvPr id="1192" name="Google Shape;1192;p44"/>
          <p:cNvCxnSpPr>
            <a:stCxn id="1189" idx="1"/>
          </p:cNvCxnSpPr>
          <p:nvPr/>
        </p:nvCxnSpPr>
        <p:spPr>
          <a:xfrm flipH="1">
            <a:off x="10134711" y="1951486"/>
            <a:ext cx="710700" cy="2499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sm" len="sm"/>
          </a:ln>
        </p:spPr>
      </p:cxnSp>
      <p:cxnSp>
        <p:nvCxnSpPr>
          <p:cNvPr id="1193" name="Google Shape;1193;p44"/>
          <p:cNvCxnSpPr>
            <a:stCxn id="1190" idx="1"/>
          </p:cNvCxnSpPr>
          <p:nvPr/>
        </p:nvCxnSpPr>
        <p:spPr>
          <a:xfrm flipH="1">
            <a:off x="9999000" y="2223655"/>
            <a:ext cx="985800" cy="1956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sm" len="sm"/>
          </a:ln>
        </p:spPr>
      </p:cxnSp>
      <p:sp>
        <p:nvSpPr>
          <p:cNvPr id="1194" name="Google Shape;1194;p44"/>
          <p:cNvSpPr/>
          <p:nvPr/>
        </p:nvSpPr>
        <p:spPr>
          <a:xfrm>
            <a:off x="10231940" y="3311236"/>
            <a:ext cx="1295042" cy="22969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BR-020/DF/GO/BA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Extensão: 587 km</a:t>
            </a:r>
            <a:endParaRPr/>
          </a:p>
        </p:txBody>
      </p:sp>
      <p:cxnSp>
        <p:nvCxnSpPr>
          <p:cNvPr id="1195" name="Google Shape;1195;p44"/>
          <p:cNvCxnSpPr>
            <a:stCxn id="1194" idx="1"/>
          </p:cNvCxnSpPr>
          <p:nvPr/>
        </p:nvCxnSpPr>
        <p:spPr>
          <a:xfrm rot="10800000">
            <a:off x="8334140" y="3234984"/>
            <a:ext cx="1897800" cy="1911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sm" len="sm"/>
          </a:ln>
        </p:spPr>
      </p:cxnSp>
      <p:sp>
        <p:nvSpPr>
          <p:cNvPr id="1196" name="Google Shape;1196;p44"/>
          <p:cNvSpPr txBox="1"/>
          <p:nvPr/>
        </p:nvSpPr>
        <p:spPr>
          <a:xfrm>
            <a:off x="7651383" y="3980972"/>
            <a:ext cx="603685" cy="23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Itumbiara</a:t>
            </a:r>
            <a:endParaRPr/>
          </a:p>
        </p:txBody>
      </p:sp>
      <p:sp>
        <p:nvSpPr>
          <p:cNvPr id="1197" name="Google Shape;1197;p44"/>
          <p:cNvSpPr txBox="1"/>
          <p:nvPr/>
        </p:nvSpPr>
        <p:spPr>
          <a:xfrm>
            <a:off x="7219622" y="5884002"/>
            <a:ext cx="481857" cy="33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Alegre</a:t>
            </a:r>
            <a:endParaRPr/>
          </a:p>
        </p:txBody>
      </p:sp>
      <p:sp>
        <p:nvSpPr>
          <p:cNvPr id="1198" name="Google Shape;1198;p44"/>
          <p:cNvSpPr txBox="1"/>
          <p:nvPr/>
        </p:nvSpPr>
        <p:spPr>
          <a:xfrm>
            <a:off x="7155327" y="6275641"/>
            <a:ext cx="589258" cy="23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Camaquã</a:t>
            </a:r>
            <a:endParaRPr/>
          </a:p>
        </p:txBody>
      </p:sp>
      <p:sp>
        <p:nvSpPr>
          <p:cNvPr id="1199" name="Google Shape;1199;p44"/>
          <p:cNvSpPr txBox="1"/>
          <p:nvPr/>
        </p:nvSpPr>
        <p:spPr>
          <a:xfrm>
            <a:off x="6882668" y="5929225"/>
            <a:ext cx="505902" cy="3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Pântano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Grande</a:t>
            </a:r>
            <a:endParaRPr/>
          </a:p>
        </p:txBody>
      </p:sp>
      <p:sp>
        <p:nvSpPr>
          <p:cNvPr id="1200" name="Google Shape;1200;p44"/>
          <p:cNvSpPr txBox="1"/>
          <p:nvPr/>
        </p:nvSpPr>
        <p:spPr>
          <a:xfrm>
            <a:off x="6560002" y="5718627"/>
            <a:ext cx="565213" cy="23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Panambi</a:t>
            </a:r>
            <a:endParaRPr/>
          </a:p>
        </p:txBody>
      </p:sp>
      <p:sp>
        <p:nvSpPr>
          <p:cNvPr id="1201" name="Google Shape;1201;p44"/>
          <p:cNvSpPr txBox="1"/>
          <p:nvPr/>
        </p:nvSpPr>
        <p:spPr>
          <a:xfrm>
            <a:off x="8717964" y="3452245"/>
            <a:ext cx="481857" cy="33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Divisa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Alegre</a:t>
            </a:r>
            <a:endParaRPr/>
          </a:p>
        </p:txBody>
      </p:sp>
      <p:sp>
        <p:nvSpPr>
          <p:cNvPr id="1202" name="Google Shape;1202;p44"/>
          <p:cNvSpPr txBox="1"/>
          <p:nvPr/>
        </p:nvSpPr>
        <p:spPr>
          <a:xfrm>
            <a:off x="8251373" y="3587261"/>
            <a:ext cx="528344" cy="33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Claros</a:t>
            </a:r>
            <a:endParaRPr/>
          </a:p>
        </p:txBody>
      </p:sp>
      <p:sp>
        <p:nvSpPr>
          <p:cNvPr id="1203" name="Google Shape;1203;p44"/>
          <p:cNvSpPr txBox="1"/>
          <p:nvPr/>
        </p:nvSpPr>
        <p:spPr>
          <a:xfrm>
            <a:off x="9041546" y="2872006"/>
            <a:ext cx="541168" cy="33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Feira de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Santana</a:t>
            </a:r>
            <a:endParaRPr/>
          </a:p>
        </p:txBody>
      </p:sp>
      <p:sp>
        <p:nvSpPr>
          <p:cNvPr id="1204" name="Google Shape;1204;p44"/>
          <p:cNvSpPr txBox="1"/>
          <p:nvPr/>
        </p:nvSpPr>
        <p:spPr>
          <a:xfrm>
            <a:off x="8325456" y="2914331"/>
            <a:ext cx="578037" cy="23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Barreiras</a:t>
            </a:r>
            <a:endParaRPr/>
          </a:p>
        </p:txBody>
      </p:sp>
      <p:sp>
        <p:nvSpPr>
          <p:cNvPr id="1205" name="Google Shape;1205;p44"/>
          <p:cNvSpPr txBox="1"/>
          <p:nvPr/>
        </p:nvSpPr>
        <p:spPr>
          <a:xfrm>
            <a:off x="8986165" y="2244361"/>
            <a:ext cx="586052" cy="23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Salgueiro</a:t>
            </a:r>
            <a:endParaRPr/>
          </a:p>
        </p:txBody>
      </p:sp>
      <p:sp>
        <p:nvSpPr>
          <p:cNvPr id="1206" name="Google Shape;1206;p44"/>
          <p:cNvSpPr txBox="1"/>
          <p:nvPr/>
        </p:nvSpPr>
        <p:spPr>
          <a:xfrm>
            <a:off x="9705095" y="2793854"/>
            <a:ext cx="521932" cy="23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Aracaju</a:t>
            </a:r>
            <a:endParaRPr/>
          </a:p>
        </p:txBody>
      </p:sp>
      <p:sp>
        <p:nvSpPr>
          <p:cNvPr id="1207" name="Google Shape;1207;p44"/>
          <p:cNvSpPr txBox="1"/>
          <p:nvPr/>
        </p:nvSpPr>
        <p:spPr>
          <a:xfrm>
            <a:off x="9439390" y="2179838"/>
            <a:ext cx="496068" cy="33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Verde</a:t>
            </a:r>
            <a:endParaRPr/>
          </a:p>
        </p:txBody>
      </p:sp>
      <p:sp>
        <p:nvSpPr>
          <p:cNvPr id="1208" name="Google Shape;1208;p44"/>
          <p:cNvSpPr txBox="1"/>
          <p:nvPr/>
        </p:nvSpPr>
        <p:spPr>
          <a:xfrm>
            <a:off x="10135545" y="2297282"/>
            <a:ext cx="459955" cy="33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Recife</a:t>
            </a:r>
            <a:endParaRPr/>
          </a:p>
        </p:txBody>
      </p:sp>
      <p:sp>
        <p:nvSpPr>
          <p:cNvPr id="1209" name="Google Shape;1209;p44"/>
          <p:cNvSpPr txBox="1"/>
          <p:nvPr/>
        </p:nvSpPr>
        <p:spPr>
          <a:xfrm>
            <a:off x="10130441" y="2111425"/>
            <a:ext cx="688645" cy="23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João Pessoa</a:t>
            </a:r>
            <a:endParaRPr/>
          </a:p>
        </p:txBody>
      </p:sp>
      <p:sp>
        <p:nvSpPr>
          <p:cNvPr id="1210" name="Google Shape;1210;p44"/>
          <p:cNvSpPr txBox="1"/>
          <p:nvPr/>
        </p:nvSpPr>
        <p:spPr>
          <a:xfrm>
            <a:off x="9571022" y="1959723"/>
            <a:ext cx="613369" cy="33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Campina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Grande</a:t>
            </a:r>
            <a:endParaRPr/>
          </a:p>
        </p:txBody>
      </p:sp>
      <p:sp>
        <p:nvSpPr>
          <p:cNvPr id="1211" name="Google Shape;1211;p44"/>
          <p:cNvSpPr txBox="1"/>
          <p:nvPr/>
        </p:nvSpPr>
        <p:spPr>
          <a:xfrm>
            <a:off x="10044269" y="1871401"/>
            <a:ext cx="477584" cy="23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Natal</a:t>
            </a:r>
            <a:endParaRPr/>
          </a:p>
        </p:txBody>
      </p:sp>
      <p:sp>
        <p:nvSpPr>
          <p:cNvPr id="1212" name="Google Shape;1212;p44"/>
          <p:cNvSpPr txBox="1"/>
          <p:nvPr/>
        </p:nvSpPr>
        <p:spPr>
          <a:xfrm>
            <a:off x="9069834" y="1551519"/>
            <a:ext cx="586053" cy="23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Fortaleza</a:t>
            </a:r>
            <a:endParaRPr/>
          </a:p>
        </p:txBody>
      </p:sp>
      <p:sp>
        <p:nvSpPr>
          <p:cNvPr id="1213" name="Google Shape;1213;p44"/>
          <p:cNvSpPr txBox="1"/>
          <p:nvPr/>
        </p:nvSpPr>
        <p:spPr>
          <a:xfrm>
            <a:off x="6709248" y="3624197"/>
            <a:ext cx="749558" cy="23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Rondonópolis</a:t>
            </a:r>
            <a:endParaRPr/>
          </a:p>
        </p:txBody>
      </p:sp>
      <p:sp>
        <p:nvSpPr>
          <p:cNvPr id="1214" name="Google Shape;1214;p44"/>
          <p:cNvSpPr/>
          <p:nvPr/>
        </p:nvSpPr>
        <p:spPr>
          <a:xfrm>
            <a:off x="6785860" y="3804576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5" name="Google Shape;1215;p44"/>
          <p:cNvSpPr/>
          <p:nvPr/>
        </p:nvSpPr>
        <p:spPr>
          <a:xfrm>
            <a:off x="6646160" y="3050877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6" name="Google Shape;1216;p44"/>
          <p:cNvSpPr/>
          <p:nvPr/>
        </p:nvSpPr>
        <p:spPr>
          <a:xfrm>
            <a:off x="9555485" y="1640351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7" name="Google Shape;1217;p44"/>
          <p:cNvSpPr/>
          <p:nvPr/>
        </p:nvSpPr>
        <p:spPr>
          <a:xfrm>
            <a:off x="10120636" y="2011825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p44"/>
          <p:cNvSpPr/>
          <p:nvPr/>
        </p:nvSpPr>
        <p:spPr>
          <a:xfrm>
            <a:off x="10187311" y="2227725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9" name="Google Shape;1219;p44"/>
          <p:cNvSpPr/>
          <p:nvPr/>
        </p:nvSpPr>
        <p:spPr>
          <a:xfrm>
            <a:off x="10006336" y="2237251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0" name="Google Shape;1220;p44"/>
          <p:cNvSpPr/>
          <p:nvPr/>
        </p:nvSpPr>
        <p:spPr>
          <a:xfrm>
            <a:off x="10168261" y="2389651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1" name="Google Shape;1221;p44"/>
          <p:cNvSpPr/>
          <p:nvPr/>
        </p:nvSpPr>
        <p:spPr>
          <a:xfrm>
            <a:off x="9812661" y="2440451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2" name="Google Shape;1222;p44"/>
          <p:cNvSpPr/>
          <p:nvPr/>
        </p:nvSpPr>
        <p:spPr>
          <a:xfrm>
            <a:off x="9453887" y="2373776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3" name="Google Shape;1223;p44"/>
          <p:cNvSpPr/>
          <p:nvPr/>
        </p:nvSpPr>
        <p:spPr>
          <a:xfrm>
            <a:off x="9784087" y="2856376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4" name="Google Shape;1224;p44"/>
          <p:cNvSpPr/>
          <p:nvPr/>
        </p:nvSpPr>
        <p:spPr>
          <a:xfrm>
            <a:off x="9482461" y="3104027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5" name="Google Shape;1225;p44"/>
          <p:cNvSpPr/>
          <p:nvPr/>
        </p:nvSpPr>
        <p:spPr>
          <a:xfrm>
            <a:off x="8456937" y="3081801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6" name="Google Shape;1226;p44"/>
          <p:cNvSpPr/>
          <p:nvPr/>
        </p:nvSpPr>
        <p:spPr>
          <a:xfrm>
            <a:off x="7767961" y="2923052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7" name="Google Shape;1227;p44"/>
          <p:cNvSpPr/>
          <p:nvPr/>
        </p:nvSpPr>
        <p:spPr>
          <a:xfrm>
            <a:off x="7774312" y="3796176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8" name="Google Shape;1228;p44"/>
          <p:cNvSpPr/>
          <p:nvPr/>
        </p:nvSpPr>
        <p:spPr>
          <a:xfrm>
            <a:off x="7723512" y="4148601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9" name="Google Shape;1229;p44"/>
          <p:cNvSpPr/>
          <p:nvPr/>
        </p:nvSpPr>
        <p:spPr>
          <a:xfrm>
            <a:off x="7301237" y="4062876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0" name="Google Shape;1230;p44"/>
          <p:cNvSpPr/>
          <p:nvPr/>
        </p:nvSpPr>
        <p:spPr>
          <a:xfrm>
            <a:off x="7885437" y="4234327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1" name="Google Shape;1231;p44"/>
          <p:cNvSpPr/>
          <p:nvPr/>
        </p:nvSpPr>
        <p:spPr>
          <a:xfrm>
            <a:off x="8625212" y="4399427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2" name="Google Shape;1232;p44"/>
          <p:cNvSpPr/>
          <p:nvPr/>
        </p:nvSpPr>
        <p:spPr>
          <a:xfrm>
            <a:off x="8647437" y="3859677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3" name="Google Shape;1233;p44"/>
          <p:cNvSpPr/>
          <p:nvPr/>
        </p:nvSpPr>
        <p:spPr>
          <a:xfrm>
            <a:off x="9072888" y="3700928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4" name="Google Shape;1234;p44"/>
          <p:cNvSpPr/>
          <p:nvPr/>
        </p:nvSpPr>
        <p:spPr>
          <a:xfrm>
            <a:off x="8964937" y="4221628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5" name="Google Shape;1235;p44"/>
          <p:cNvSpPr/>
          <p:nvPr/>
        </p:nvSpPr>
        <p:spPr>
          <a:xfrm>
            <a:off x="9231637" y="4491503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6" name="Google Shape;1236;p44"/>
          <p:cNvSpPr/>
          <p:nvPr/>
        </p:nvSpPr>
        <p:spPr>
          <a:xfrm>
            <a:off x="8847463" y="4742328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7" name="Google Shape;1237;p44"/>
          <p:cNvSpPr/>
          <p:nvPr/>
        </p:nvSpPr>
        <p:spPr>
          <a:xfrm>
            <a:off x="8717288" y="4732803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8" name="Google Shape;1238;p44"/>
          <p:cNvSpPr/>
          <p:nvPr/>
        </p:nvSpPr>
        <p:spPr>
          <a:xfrm>
            <a:off x="8758563" y="4913777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44"/>
          <p:cNvSpPr/>
          <p:nvPr/>
        </p:nvSpPr>
        <p:spPr>
          <a:xfrm>
            <a:off x="8434712" y="5012203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44"/>
          <p:cNvSpPr/>
          <p:nvPr/>
        </p:nvSpPr>
        <p:spPr>
          <a:xfrm>
            <a:off x="8161663" y="5031252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44"/>
          <p:cNvSpPr/>
          <p:nvPr/>
        </p:nvSpPr>
        <p:spPr>
          <a:xfrm>
            <a:off x="7713988" y="5345577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2" name="Google Shape;1242;p44"/>
          <p:cNvSpPr/>
          <p:nvPr/>
        </p:nvSpPr>
        <p:spPr>
          <a:xfrm>
            <a:off x="7380613" y="4983627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3" name="Google Shape;1243;p44"/>
          <p:cNvSpPr/>
          <p:nvPr/>
        </p:nvSpPr>
        <p:spPr>
          <a:xfrm>
            <a:off x="7253613" y="5005852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4" name="Google Shape;1244;p44"/>
          <p:cNvSpPr/>
          <p:nvPr/>
        </p:nvSpPr>
        <p:spPr>
          <a:xfrm>
            <a:off x="6866263" y="5116977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5" name="Google Shape;1245;p44"/>
          <p:cNvSpPr/>
          <p:nvPr/>
        </p:nvSpPr>
        <p:spPr>
          <a:xfrm>
            <a:off x="6805939" y="5364627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6" name="Google Shape;1246;p44"/>
          <p:cNvSpPr/>
          <p:nvPr/>
        </p:nvSpPr>
        <p:spPr>
          <a:xfrm>
            <a:off x="7355213" y="5345577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7" name="Google Shape;1247;p44"/>
          <p:cNvSpPr/>
          <p:nvPr/>
        </p:nvSpPr>
        <p:spPr>
          <a:xfrm>
            <a:off x="7282188" y="5612277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8" name="Google Shape;1248;p44"/>
          <p:cNvSpPr/>
          <p:nvPr/>
        </p:nvSpPr>
        <p:spPr>
          <a:xfrm>
            <a:off x="7383788" y="5691652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9" name="Google Shape;1249;p44"/>
          <p:cNvSpPr/>
          <p:nvPr/>
        </p:nvSpPr>
        <p:spPr>
          <a:xfrm>
            <a:off x="7815588" y="5593227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0" name="Google Shape;1250;p44"/>
          <p:cNvSpPr/>
          <p:nvPr/>
        </p:nvSpPr>
        <p:spPr>
          <a:xfrm>
            <a:off x="7831463" y="5736101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1" name="Google Shape;1251;p44"/>
          <p:cNvSpPr/>
          <p:nvPr/>
        </p:nvSpPr>
        <p:spPr>
          <a:xfrm>
            <a:off x="6990088" y="5853577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2" name="Google Shape;1252;p44"/>
          <p:cNvSpPr/>
          <p:nvPr/>
        </p:nvSpPr>
        <p:spPr>
          <a:xfrm>
            <a:off x="7063113" y="6294903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3" name="Google Shape;1253;p44"/>
          <p:cNvSpPr/>
          <p:nvPr/>
        </p:nvSpPr>
        <p:spPr>
          <a:xfrm>
            <a:off x="7190113" y="6167903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4" name="Google Shape;1254;p44"/>
          <p:cNvSpPr/>
          <p:nvPr/>
        </p:nvSpPr>
        <p:spPr>
          <a:xfrm>
            <a:off x="7364739" y="6145677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5" name="Google Shape;1255;p44"/>
          <p:cNvSpPr/>
          <p:nvPr/>
        </p:nvSpPr>
        <p:spPr>
          <a:xfrm>
            <a:off x="7282189" y="6285377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6" name="Google Shape;1256;p44"/>
          <p:cNvSpPr/>
          <p:nvPr/>
        </p:nvSpPr>
        <p:spPr>
          <a:xfrm>
            <a:off x="7640964" y="6015503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7" name="Google Shape;1257;p44"/>
          <p:cNvSpPr txBox="1"/>
          <p:nvPr/>
        </p:nvSpPr>
        <p:spPr>
          <a:xfrm>
            <a:off x="5125402" y="1687645"/>
            <a:ext cx="429253" cy="205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b="1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AM</a:t>
            </a:r>
            <a:endParaRPr/>
          </a:p>
        </p:txBody>
      </p:sp>
      <p:sp>
        <p:nvSpPr>
          <p:cNvPr id="1258" name="Google Shape;1258;p44"/>
          <p:cNvSpPr txBox="1"/>
          <p:nvPr/>
        </p:nvSpPr>
        <p:spPr>
          <a:xfrm>
            <a:off x="6853593" y="4437129"/>
            <a:ext cx="429253" cy="205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b="1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MS</a:t>
            </a:r>
            <a:endParaRPr/>
          </a:p>
        </p:txBody>
      </p:sp>
      <p:sp>
        <p:nvSpPr>
          <p:cNvPr id="1259" name="Google Shape;1259;p44"/>
          <p:cNvSpPr txBox="1"/>
          <p:nvPr/>
        </p:nvSpPr>
        <p:spPr>
          <a:xfrm>
            <a:off x="7868435" y="3614673"/>
            <a:ext cx="314669" cy="18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" b="1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DF</a:t>
            </a:r>
            <a:endParaRPr/>
          </a:p>
        </p:txBody>
      </p:sp>
      <p:sp>
        <p:nvSpPr>
          <p:cNvPr id="1260" name="Google Shape;1260;p44"/>
          <p:cNvSpPr txBox="1"/>
          <p:nvPr/>
        </p:nvSpPr>
        <p:spPr>
          <a:xfrm>
            <a:off x="7703887" y="2468893"/>
            <a:ext cx="342403" cy="205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b="1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endParaRPr/>
          </a:p>
        </p:txBody>
      </p:sp>
      <p:cxnSp>
        <p:nvCxnSpPr>
          <p:cNvPr id="1261" name="Google Shape;1261;p44"/>
          <p:cNvCxnSpPr>
            <a:stCxn id="1175" idx="3"/>
          </p:cNvCxnSpPr>
          <p:nvPr/>
        </p:nvCxnSpPr>
        <p:spPr>
          <a:xfrm rot="10800000" flipH="1">
            <a:off x="6116441" y="6102410"/>
            <a:ext cx="802800" cy="4023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sm" len="sm"/>
          </a:ln>
        </p:spPr>
      </p:cxnSp>
      <p:sp>
        <p:nvSpPr>
          <p:cNvPr id="1262" name="Google Shape;1262;p44"/>
          <p:cNvSpPr txBox="1"/>
          <p:nvPr/>
        </p:nvSpPr>
        <p:spPr>
          <a:xfrm>
            <a:off x="6543879" y="6179398"/>
            <a:ext cx="629333" cy="33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Santana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B. Vista</a:t>
            </a:r>
            <a:endParaRPr/>
          </a:p>
        </p:txBody>
      </p:sp>
      <p:sp>
        <p:nvSpPr>
          <p:cNvPr id="1263" name="Google Shape;1263;p44"/>
          <p:cNvSpPr txBox="1"/>
          <p:nvPr/>
        </p:nvSpPr>
        <p:spPr>
          <a:xfrm>
            <a:off x="6940267" y="3181046"/>
            <a:ext cx="662997" cy="33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Ribeirão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Cascalheira</a:t>
            </a:r>
            <a:endParaRPr/>
          </a:p>
        </p:txBody>
      </p:sp>
      <p:sp>
        <p:nvSpPr>
          <p:cNvPr id="1264" name="Google Shape;1264;p44"/>
          <p:cNvSpPr/>
          <p:nvPr/>
        </p:nvSpPr>
        <p:spPr>
          <a:xfrm>
            <a:off x="7281356" y="3202579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5" name="Google Shape;1265;p44"/>
          <p:cNvSpPr txBox="1"/>
          <p:nvPr/>
        </p:nvSpPr>
        <p:spPr>
          <a:xfrm>
            <a:off x="7378396" y="1750438"/>
            <a:ext cx="531550" cy="23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Marabá</a:t>
            </a:r>
            <a:endParaRPr/>
          </a:p>
        </p:txBody>
      </p:sp>
      <p:sp>
        <p:nvSpPr>
          <p:cNvPr id="1266" name="Google Shape;1266;p44"/>
          <p:cNvSpPr/>
          <p:nvPr/>
        </p:nvSpPr>
        <p:spPr>
          <a:xfrm>
            <a:off x="7749925" y="1914417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7" name="Google Shape;1267;p44"/>
          <p:cNvSpPr/>
          <p:nvPr/>
        </p:nvSpPr>
        <p:spPr>
          <a:xfrm>
            <a:off x="8723221" y="570805"/>
            <a:ext cx="1294512" cy="2694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BR-158/155/MT/PA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Extensão: 1.135 km</a:t>
            </a:r>
            <a:endParaRPr/>
          </a:p>
        </p:txBody>
      </p:sp>
      <p:cxnSp>
        <p:nvCxnSpPr>
          <p:cNvPr id="1268" name="Google Shape;1268;p44"/>
          <p:cNvCxnSpPr>
            <a:stCxn id="1267" idx="1"/>
          </p:cNvCxnSpPr>
          <p:nvPr/>
        </p:nvCxnSpPr>
        <p:spPr>
          <a:xfrm flipH="1">
            <a:off x="7767721" y="705535"/>
            <a:ext cx="955500" cy="13950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sm" len="sm"/>
          </a:ln>
        </p:spPr>
      </p:cxnSp>
      <p:sp>
        <p:nvSpPr>
          <p:cNvPr id="1269" name="Google Shape;1269;p44"/>
          <p:cNvSpPr/>
          <p:nvPr/>
        </p:nvSpPr>
        <p:spPr>
          <a:xfrm>
            <a:off x="4558145" y="4699279"/>
            <a:ext cx="1459689" cy="31606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BR-040/DF/GO/MG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Extensão: 936,8 km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(Relicitação)</a:t>
            </a:r>
            <a:endParaRPr/>
          </a:p>
        </p:txBody>
      </p:sp>
      <p:cxnSp>
        <p:nvCxnSpPr>
          <p:cNvPr id="1270" name="Google Shape;1270;p44"/>
          <p:cNvCxnSpPr>
            <a:stCxn id="1269" idx="3"/>
          </p:cNvCxnSpPr>
          <p:nvPr/>
        </p:nvCxnSpPr>
        <p:spPr>
          <a:xfrm rot="10800000" flipH="1">
            <a:off x="6017834" y="4243812"/>
            <a:ext cx="2429700" cy="6135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sm" len="sm"/>
          </a:ln>
        </p:spPr>
      </p:cxnSp>
      <p:sp>
        <p:nvSpPr>
          <p:cNvPr id="1271" name="Google Shape;1271;p44"/>
          <p:cNvSpPr txBox="1"/>
          <p:nvPr/>
        </p:nvSpPr>
        <p:spPr>
          <a:xfrm>
            <a:off x="7794285" y="1148225"/>
            <a:ext cx="530056" cy="23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Belém</a:t>
            </a:r>
            <a:endParaRPr/>
          </a:p>
        </p:txBody>
      </p:sp>
      <p:sp>
        <p:nvSpPr>
          <p:cNvPr id="1272" name="Google Shape;1272;p44"/>
          <p:cNvSpPr/>
          <p:nvPr/>
        </p:nvSpPr>
        <p:spPr>
          <a:xfrm>
            <a:off x="7846116" y="1237453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3" name="Google Shape;1273;p44"/>
          <p:cNvSpPr txBox="1"/>
          <p:nvPr/>
        </p:nvSpPr>
        <p:spPr>
          <a:xfrm>
            <a:off x="7431874" y="858538"/>
            <a:ext cx="586417" cy="23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Santana</a:t>
            </a:r>
            <a:endParaRPr/>
          </a:p>
        </p:txBody>
      </p:sp>
      <p:sp>
        <p:nvSpPr>
          <p:cNvPr id="1274" name="Google Shape;1274;p44"/>
          <p:cNvSpPr/>
          <p:nvPr/>
        </p:nvSpPr>
        <p:spPr>
          <a:xfrm>
            <a:off x="7480135" y="970816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5" name="Google Shape;1275;p44"/>
          <p:cNvSpPr txBox="1"/>
          <p:nvPr/>
        </p:nvSpPr>
        <p:spPr>
          <a:xfrm rot="-728595">
            <a:off x="6954562" y="1218369"/>
            <a:ext cx="630943" cy="205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i="1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Rio Amazonas</a:t>
            </a:r>
            <a:endParaRPr/>
          </a:p>
        </p:txBody>
      </p:sp>
      <p:sp>
        <p:nvSpPr>
          <p:cNvPr id="1276" name="Google Shape;1276;p44"/>
          <p:cNvSpPr txBox="1"/>
          <p:nvPr/>
        </p:nvSpPr>
        <p:spPr>
          <a:xfrm>
            <a:off x="6652194" y="1387514"/>
            <a:ext cx="586417" cy="33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Santarém</a:t>
            </a:r>
            <a:endParaRPr/>
          </a:p>
        </p:txBody>
      </p:sp>
      <p:sp>
        <p:nvSpPr>
          <p:cNvPr id="1277" name="Google Shape;1277;p44"/>
          <p:cNvSpPr/>
          <p:nvPr/>
        </p:nvSpPr>
        <p:spPr>
          <a:xfrm>
            <a:off x="6742361" y="1406023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8" name="Google Shape;1278;p44"/>
          <p:cNvSpPr txBox="1"/>
          <p:nvPr/>
        </p:nvSpPr>
        <p:spPr>
          <a:xfrm rot="-2374721">
            <a:off x="5480251" y="1758904"/>
            <a:ext cx="577509" cy="205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" i="1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Rio Madeira</a:t>
            </a:r>
            <a:endParaRPr/>
          </a:p>
        </p:txBody>
      </p:sp>
      <p:sp>
        <p:nvSpPr>
          <p:cNvPr id="1279" name="Google Shape;1279;p44"/>
          <p:cNvSpPr/>
          <p:nvPr/>
        </p:nvSpPr>
        <p:spPr>
          <a:xfrm>
            <a:off x="3907490" y="3067682"/>
            <a:ext cx="1087716" cy="2626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BR-364/MT/GO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Extensão: 804 km</a:t>
            </a:r>
            <a:endParaRPr/>
          </a:p>
        </p:txBody>
      </p:sp>
      <p:cxnSp>
        <p:nvCxnSpPr>
          <p:cNvPr id="1280" name="Google Shape;1280;p44"/>
          <p:cNvCxnSpPr>
            <a:stCxn id="1279" idx="3"/>
          </p:cNvCxnSpPr>
          <p:nvPr/>
        </p:nvCxnSpPr>
        <p:spPr>
          <a:xfrm rot="10800000" flipH="1">
            <a:off x="4995206" y="3076884"/>
            <a:ext cx="653700" cy="1221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sm" len="sm"/>
          </a:ln>
        </p:spPr>
      </p:cxnSp>
      <p:sp>
        <p:nvSpPr>
          <p:cNvPr id="1281" name="Google Shape;1281;p44"/>
          <p:cNvSpPr txBox="1"/>
          <p:nvPr/>
        </p:nvSpPr>
        <p:spPr>
          <a:xfrm>
            <a:off x="7129614" y="6453442"/>
            <a:ext cx="653378" cy="23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Rio Grande</a:t>
            </a:r>
            <a:endParaRPr/>
          </a:p>
        </p:txBody>
      </p:sp>
      <p:sp>
        <p:nvSpPr>
          <p:cNvPr id="1282" name="Google Shape;1282;p44"/>
          <p:cNvSpPr/>
          <p:nvPr/>
        </p:nvSpPr>
        <p:spPr>
          <a:xfrm>
            <a:off x="7231389" y="6485401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3" name="Google Shape;1283;p44"/>
          <p:cNvSpPr txBox="1"/>
          <p:nvPr/>
        </p:nvSpPr>
        <p:spPr>
          <a:xfrm>
            <a:off x="6877595" y="6558215"/>
            <a:ext cx="573228" cy="23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Jaguarão</a:t>
            </a:r>
            <a:endParaRPr/>
          </a:p>
        </p:txBody>
      </p:sp>
      <p:sp>
        <p:nvSpPr>
          <p:cNvPr id="1284" name="Google Shape;1284;p44"/>
          <p:cNvSpPr/>
          <p:nvPr/>
        </p:nvSpPr>
        <p:spPr>
          <a:xfrm>
            <a:off x="7012315" y="6571127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5" name="Google Shape;1285;p44"/>
          <p:cNvSpPr txBox="1"/>
          <p:nvPr/>
        </p:nvSpPr>
        <p:spPr>
          <a:xfrm>
            <a:off x="5723568" y="3324167"/>
            <a:ext cx="637348" cy="23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Comodoro</a:t>
            </a:r>
            <a:endParaRPr/>
          </a:p>
        </p:txBody>
      </p:sp>
      <p:sp>
        <p:nvSpPr>
          <p:cNvPr id="1286" name="Google Shape;1286;p44"/>
          <p:cNvSpPr/>
          <p:nvPr/>
        </p:nvSpPr>
        <p:spPr>
          <a:xfrm>
            <a:off x="5919084" y="3352503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7" name="Google Shape;1287;p44"/>
          <p:cNvSpPr txBox="1"/>
          <p:nvPr/>
        </p:nvSpPr>
        <p:spPr>
          <a:xfrm>
            <a:off x="7882192" y="3674642"/>
            <a:ext cx="510711" cy="23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Brasília</a:t>
            </a:r>
            <a:endParaRPr/>
          </a:p>
        </p:txBody>
      </p:sp>
      <p:sp>
        <p:nvSpPr>
          <p:cNvPr id="1288" name="Google Shape;1288;p44"/>
          <p:cNvSpPr/>
          <p:nvPr/>
        </p:nvSpPr>
        <p:spPr>
          <a:xfrm>
            <a:off x="7925800" y="3730284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9" name="Google Shape;1289;p44"/>
          <p:cNvSpPr/>
          <p:nvPr/>
        </p:nvSpPr>
        <p:spPr>
          <a:xfrm>
            <a:off x="6598591" y="1737876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90" name="Google Shape;1290;p44"/>
          <p:cNvGrpSpPr/>
          <p:nvPr/>
        </p:nvGrpSpPr>
        <p:grpSpPr>
          <a:xfrm>
            <a:off x="239350" y="5743659"/>
            <a:ext cx="2677211" cy="766636"/>
            <a:chOff x="1368574" y="8474358"/>
            <a:chExt cx="2007907" cy="574977"/>
          </a:xfrm>
        </p:grpSpPr>
        <p:sp>
          <p:nvSpPr>
            <p:cNvPr id="1291" name="Google Shape;1291;p44"/>
            <p:cNvSpPr/>
            <p:nvPr/>
          </p:nvSpPr>
          <p:spPr>
            <a:xfrm>
              <a:off x="1368574" y="8474358"/>
              <a:ext cx="1955781" cy="57497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‘’</a:t>
              </a:r>
              <a:endParaRPr/>
            </a:p>
          </p:txBody>
        </p:sp>
        <p:grpSp>
          <p:nvGrpSpPr>
            <p:cNvPr id="1292" name="Google Shape;1292;p44"/>
            <p:cNvGrpSpPr/>
            <p:nvPr/>
          </p:nvGrpSpPr>
          <p:grpSpPr>
            <a:xfrm>
              <a:off x="1417947" y="8476997"/>
              <a:ext cx="1958534" cy="519137"/>
              <a:chOff x="227867" y="4932965"/>
              <a:chExt cx="1389415" cy="368285"/>
            </a:xfrm>
          </p:grpSpPr>
          <p:sp>
            <p:nvSpPr>
              <p:cNvPr id="1293" name="Google Shape;1293;p44"/>
              <p:cNvSpPr/>
              <p:nvPr/>
            </p:nvSpPr>
            <p:spPr>
              <a:xfrm>
                <a:off x="295008" y="5139972"/>
                <a:ext cx="2160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51460" h="120000" extrusionOk="0">
                    <a:moveTo>
                      <a:pt x="0" y="0"/>
                    </a:moveTo>
                    <a:lnTo>
                      <a:pt x="251460" y="0"/>
                    </a:lnTo>
                  </a:path>
                </a:pathLst>
              </a:custGeom>
              <a:noFill/>
              <a:ln w="34925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4" name="Google Shape;1294;p44"/>
              <p:cNvSpPr txBox="1"/>
              <p:nvPr/>
            </p:nvSpPr>
            <p:spPr>
              <a:xfrm>
                <a:off x="227867" y="4932965"/>
                <a:ext cx="451796" cy="1719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5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Projetos</a:t>
                </a:r>
                <a:endParaRPr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5" name="Google Shape;1295;p44"/>
              <p:cNvSpPr txBox="1"/>
              <p:nvPr/>
            </p:nvSpPr>
            <p:spPr>
              <a:xfrm>
                <a:off x="480610" y="5055615"/>
                <a:ext cx="1136672" cy="2456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Concessões existentes/leiloado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Qualificados</a:t>
                </a:r>
                <a:endParaRPr/>
              </a:p>
            </p:txBody>
          </p:sp>
          <p:sp>
            <p:nvSpPr>
              <p:cNvPr id="1296" name="Google Shape;1296;p44"/>
              <p:cNvSpPr/>
              <p:nvPr/>
            </p:nvSpPr>
            <p:spPr>
              <a:xfrm>
                <a:off x="294085" y="5240472"/>
                <a:ext cx="2160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51460" h="120000" extrusionOk="0">
                    <a:moveTo>
                      <a:pt x="0" y="0"/>
                    </a:moveTo>
                    <a:lnTo>
                      <a:pt x="251460" y="0"/>
                    </a:lnTo>
                  </a:path>
                </a:pathLst>
              </a:custGeom>
              <a:noFill/>
              <a:ln w="34925" cap="flat" cmpd="sng">
                <a:solidFill>
                  <a:srgbClr val="00B0F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aphicFrame>
        <p:nvGraphicFramePr>
          <p:cNvPr id="1297" name="Google Shape;1297;p44"/>
          <p:cNvGraphicFramePr/>
          <p:nvPr/>
        </p:nvGraphicFramePr>
        <p:xfrm>
          <a:off x="106465" y="3323454"/>
          <a:ext cx="3690125" cy="2265850"/>
        </p:xfrm>
        <a:graphic>
          <a:graphicData uri="http://schemas.openxmlformats.org/drawingml/2006/table">
            <a:tbl>
              <a:tblPr>
                <a:noFill/>
                <a:tableStyleId>{0BEB59CE-0C71-4B66-8BA2-C51FDB489B03}</a:tableStyleId>
              </a:tblPr>
              <a:tblGrid>
                <a:gridCol w="173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87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 i="0" u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Números da Carteira Rodoviária</a:t>
                      </a:r>
                      <a:endParaRPr/>
                    </a:p>
                  </a:txBody>
                  <a:tcPr marL="7675" marR="7675" marT="61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38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275">
                <a:tc>
                  <a:txBody>
                    <a:bodyPr/>
                    <a:lstStyle/>
                    <a:p>
                      <a:pPr marL="8255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Investimentos previstos </a:t>
                      </a:r>
                      <a:endParaRPr sz="1100" b="1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75" marR="7675" marT="29325" marB="29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R$ 146,75 bilhões</a:t>
                      </a:r>
                      <a:endParaRPr/>
                    </a:p>
                  </a:txBody>
                  <a:tcPr marL="7675" marR="7675" marT="29325" marB="29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500">
                <a:tc>
                  <a:txBody>
                    <a:bodyPr/>
                    <a:lstStyle/>
                    <a:p>
                      <a:pPr marL="8255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Extensão total</a:t>
                      </a:r>
                      <a:endParaRPr/>
                    </a:p>
                  </a:txBody>
                  <a:tcPr marL="7675" marR="7675" marT="61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18.573 Km</a:t>
                      </a:r>
                      <a:endParaRPr/>
                    </a:p>
                  </a:txBody>
                  <a:tcPr marL="7675" marR="7675" marT="61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6200">
                <a:tc>
                  <a:txBody>
                    <a:bodyPr/>
                    <a:lstStyle/>
                    <a:p>
                      <a:pPr marL="8255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Leiloado/</a:t>
                      </a:r>
                      <a:endParaRPr/>
                    </a:p>
                    <a:p>
                      <a:pPr marL="8255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Contrato assinado</a:t>
                      </a:r>
                      <a:endParaRPr/>
                    </a:p>
                  </a:txBody>
                  <a:tcPr marL="7675" marR="7675" marT="61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1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78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1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BR-101/290/386/448/RS (RIS)</a:t>
                      </a:r>
                      <a:endParaRPr/>
                    </a:p>
                    <a:p>
                      <a:pPr marL="1778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b="1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BR-364/365/GO/MG</a:t>
                      </a:r>
                      <a:endParaRPr/>
                    </a:p>
                    <a:p>
                      <a:pPr marL="1778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910,4 km </a:t>
                      </a:r>
                      <a:endParaRPr/>
                    </a:p>
                    <a:p>
                      <a:pPr marL="1778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R$ 9,4 bilhões</a:t>
                      </a:r>
                      <a:endParaRPr/>
                    </a:p>
                  </a:txBody>
                  <a:tcPr marL="7675" marR="7675" marT="61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98" name="Google Shape;1298;p44"/>
          <p:cNvSpPr/>
          <p:nvPr/>
        </p:nvSpPr>
        <p:spPr>
          <a:xfrm>
            <a:off x="-334" y="50079"/>
            <a:ext cx="5706495" cy="542005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txBody>
          <a:bodyPr spcFirstLastPara="1" wrap="square" lIns="67450" tIns="33725" rIns="67450" bIns="33725" anchor="ctr" anchorCtr="0">
            <a:noAutofit/>
          </a:bodyPr>
          <a:lstStyle/>
          <a:p>
            <a:pPr marL="19679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Carteira de Projetos – Rodovias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9" name="Google Shape;1299;p44"/>
          <p:cNvSpPr/>
          <p:nvPr/>
        </p:nvSpPr>
        <p:spPr>
          <a:xfrm>
            <a:off x="9381956" y="892037"/>
            <a:ext cx="1293376" cy="2694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BR-135/316/MA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Extensão: 438 km</a:t>
            </a:r>
            <a:endParaRPr/>
          </a:p>
        </p:txBody>
      </p:sp>
      <p:cxnSp>
        <p:nvCxnSpPr>
          <p:cNvPr id="1300" name="Google Shape;1300;p44"/>
          <p:cNvCxnSpPr>
            <a:stCxn id="1299" idx="1"/>
          </p:cNvCxnSpPr>
          <p:nvPr/>
        </p:nvCxnSpPr>
        <p:spPr>
          <a:xfrm flipH="1">
            <a:off x="8618756" y="1026767"/>
            <a:ext cx="763200" cy="7305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sm" len="sm"/>
          </a:ln>
        </p:spPr>
      </p:cxnSp>
      <p:sp>
        <p:nvSpPr>
          <p:cNvPr id="1301" name="Google Shape;1301;p44"/>
          <p:cNvSpPr txBox="1"/>
          <p:nvPr/>
        </p:nvSpPr>
        <p:spPr>
          <a:xfrm>
            <a:off x="8695147" y="1865763"/>
            <a:ext cx="557199" cy="23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Teresina</a:t>
            </a:r>
            <a:endParaRPr/>
          </a:p>
        </p:txBody>
      </p:sp>
      <p:sp>
        <p:nvSpPr>
          <p:cNvPr id="1302" name="Google Shape;1302;p44"/>
          <p:cNvSpPr/>
          <p:nvPr/>
        </p:nvSpPr>
        <p:spPr>
          <a:xfrm>
            <a:off x="8844285" y="1885884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3" name="Google Shape;1303;p44"/>
          <p:cNvSpPr txBox="1"/>
          <p:nvPr/>
        </p:nvSpPr>
        <p:spPr>
          <a:xfrm>
            <a:off x="8458479" y="1255965"/>
            <a:ext cx="541168" cy="23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São Luís</a:t>
            </a:r>
            <a:endParaRPr/>
          </a:p>
        </p:txBody>
      </p:sp>
      <p:sp>
        <p:nvSpPr>
          <p:cNvPr id="1304" name="Google Shape;1304;p44"/>
          <p:cNvSpPr/>
          <p:nvPr/>
        </p:nvSpPr>
        <p:spPr>
          <a:xfrm>
            <a:off x="8569119" y="1428684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/>
          <p:nvPr/>
        </p:nvSpPr>
        <p:spPr>
          <a:xfrm flipH="1">
            <a:off x="52363" y="1653309"/>
            <a:ext cx="4680046" cy="45258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4293" y="21600"/>
                </a:lnTo>
                <a:cubicBezTo>
                  <a:pt x="18328" y="21600"/>
                  <a:pt x="21600" y="16765"/>
                  <a:pt x="21600" y="10800"/>
                </a:cubicBezTo>
                <a:cubicBezTo>
                  <a:pt x="21600" y="4835"/>
                  <a:pt x="18328" y="0"/>
                  <a:pt x="1429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>
            <a:outerShdw blurRad="1270000" dist="635000" rotWithShape="0">
              <a:srgbClr val="000000">
                <a:alpha val="24705"/>
              </a:srgbClr>
            </a:outerShdw>
          </a:effectLst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</a:pPr>
            <a:endParaRPr sz="1100" b="0" i="0" u="none" strike="noStrike" cap="none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2" name="Google Shape;162;p26"/>
          <p:cNvSpPr/>
          <p:nvPr/>
        </p:nvSpPr>
        <p:spPr>
          <a:xfrm>
            <a:off x="4732409" y="1653309"/>
            <a:ext cx="3825237" cy="452581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0" dist="635000" rotWithShape="0">
              <a:srgbClr val="000000">
                <a:alpha val="22745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6"/>
          <p:cNvSpPr txBox="1">
            <a:spLocks noGrp="1"/>
          </p:cNvSpPr>
          <p:nvPr>
            <p:ph type="sldNum" idx="12"/>
          </p:nvPr>
        </p:nvSpPr>
        <p:spPr>
          <a:xfrm>
            <a:off x="9406223" y="644414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  <p:sp>
        <p:nvSpPr>
          <p:cNvPr id="164" name="Google Shape;164;p26"/>
          <p:cNvSpPr txBox="1"/>
          <p:nvPr/>
        </p:nvSpPr>
        <p:spPr>
          <a:xfrm>
            <a:off x="1305830" y="5580157"/>
            <a:ext cx="24539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lang="pt-BR" sz="1800" b="1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insuficientes</a:t>
            </a:r>
            <a:endParaRPr sz="18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6"/>
          <p:cNvSpPr txBox="1"/>
          <p:nvPr/>
        </p:nvSpPr>
        <p:spPr>
          <a:xfrm>
            <a:off x="990219" y="4345645"/>
            <a:ext cx="374137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Ausência de uma carteira de projetos</a:t>
            </a:r>
            <a:endParaRPr dirty="0"/>
          </a:p>
        </p:txBody>
      </p:sp>
      <p:sp>
        <p:nvSpPr>
          <p:cNvPr id="166" name="Google Shape;166;p26"/>
          <p:cNvSpPr txBox="1"/>
          <p:nvPr/>
        </p:nvSpPr>
        <p:spPr>
          <a:xfrm>
            <a:off x="724850" y="2369260"/>
            <a:ext cx="3798759" cy="709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Necessidade de atrair capital estrangeiro</a:t>
            </a:r>
            <a:endParaRPr sz="16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6"/>
          <p:cNvSpPr txBox="1"/>
          <p:nvPr/>
        </p:nvSpPr>
        <p:spPr>
          <a:xfrm>
            <a:off x="1302012" y="3444805"/>
            <a:ext cx="2351673" cy="59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Geração de renda</a:t>
            </a:r>
            <a:endParaRPr sz="1600" b="1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6"/>
          <p:cNvSpPr txBox="1"/>
          <p:nvPr/>
        </p:nvSpPr>
        <p:spPr>
          <a:xfrm>
            <a:off x="856618" y="2943821"/>
            <a:ext cx="368980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i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Criação de </a:t>
            </a:r>
            <a:r>
              <a:rPr lang="pt-BR" sz="1600" b="1" i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novos postos de trabalho</a:t>
            </a:r>
            <a:endParaRPr sz="1600" b="1" i="1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6"/>
          <p:cNvSpPr txBox="1"/>
          <p:nvPr/>
        </p:nvSpPr>
        <p:spPr>
          <a:xfrm>
            <a:off x="1113797" y="3886781"/>
            <a:ext cx="236735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Investimento insuficiente</a:t>
            </a:r>
            <a:endParaRPr dirty="0"/>
          </a:p>
        </p:txBody>
      </p:sp>
      <p:sp>
        <p:nvSpPr>
          <p:cNvPr id="170" name="Google Shape;170;p26"/>
          <p:cNvSpPr txBox="1"/>
          <p:nvPr/>
        </p:nvSpPr>
        <p:spPr>
          <a:xfrm>
            <a:off x="1026223" y="4927263"/>
            <a:ext cx="388571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Baixo crescimento econômico</a:t>
            </a:r>
            <a:endParaRPr dirty="0"/>
          </a:p>
        </p:txBody>
      </p:sp>
      <p:sp>
        <p:nvSpPr>
          <p:cNvPr id="171" name="Google Shape;171;p26"/>
          <p:cNvSpPr txBox="1"/>
          <p:nvPr/>
        </p:nvSpPr>
        <p:spPr>
          <a:xfrm>
            <a:off x="5386181" y="1409778"/>
            <a:ext cx="9180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l" rtl="0">
              <a:lnSpc>
                <a:spcPct val="209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u="non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2019</a:t>
            </a:r>
            <a:endParaRPr dirty="0"/>
          </a:p>
        </p:txBody>
      </p:sp>
      <p:sp>
        <p:nvSpPr>
          <p:cNvPr id="172" name="Google Shape;172;p26"/>
          <p:cNvSpPr txBox="1"/>
          <p:nvPr/>
        </p:nvSpPr>
        <p:spPr>
          <a:xfrm>
            <a:off x="5479565" y="4450560"/>
            <a:ext cx="1002492" cy="5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l" rtl="0">
              <a:lnSpc>
                <a:spcPct val="209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u="non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2016</a:t>
            </a:r>
            <a:endParaRPr/>
          </a:p>
        </p:txBody>
      </p:sp>
      <p:sp>
        <p:nvSpPr>
          <p:cNvPr id="173" name="Google Shape;173;p26"/>
          <p:cNvSpPr txBox="1"/>
          <p:nvPr/>
        </p:nvSpPr>
        <p:spPr>
          <a:xfrm>
            <a:off x="5584748" y="5038429"/>
            <a:ext cx="3121891" cy="103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u="non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Secretaria Executiva do Programa de Parceria para Investimentos da Presidência da República.</a:t>
            </a:r>
            <a:endParaRPr sz="1600" b="0" u="non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" name="Google Shape;174;p26"/>
          <p:cNvSpPr txBox="1"/>
          <p:nvPr/>
        </p:nvSpPr>
        <p:spPr>
          <a:xfrm>
            <a:off x="4836784" y="2278751"/>
            <a:ext cx="3601489" cy="90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u="non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Secretaria Especial do Programa de Parcerias de Investimento (PPI)</a:t>
            </a:r>
            <a:endParaRPr sz="2400" b="0" u="non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5" name="Google Shape;175;p26"/>
          <p:cNvSpPr/>
          <p:nvPr/>
        </p:nvSpPr>
        <p:spPr>
          <a:xfrm>
            <a:off x="5654513" y="3426826"/>
            <a:ext cx="3051777" cy="66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vinculado ao Gabinete Executivo da Presidência da República do Brasil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6" name="Google Shape;176;p26"/>
          <p:cNvGrpSpPr/>
          <p:nvPr/>
        </p:nvGrpSpPr>
        <p:grpSpPr>
          <a:xfrm>
            <a:off x="6908575" y="3933384"/>
            <a:ext cx="421002" cy="439717"/>
            <a:chOff x="7217194" y="4156183"/>
            <a:chExt cx="421002" cy="439717"/>
          </a:xfrm>
        </p:grpSpPr>
        <p:grpSp>
          <p:nvGrpSpPr>
            <p:cNvPr id="177" name="Google Shape;177;p26"/>
            <p:cNvGrpSpPr/>
            <p:nvPr/>
          </p:nvGrpSpPr>
          <p:grpSpPr>
            <a:xfrm rot="-5400000">
              <a:off x="7312331" y="4061046"/>
              <a:ext cx="229808" cy="420082"/>
              <a:chOff x="7639482" y="1832465"/>
              <a:chExt cx="229808" cy="420082"/>
            </a:xfrm>
          </p:grpSpPr>
          <p:sp>
            <p:nvSpPr>
              <p:cNvPr id="178" name="Google Shape;178;p26"/>
              <p:cNvSpPr/>
              <p:nvPr/>
            </p:nvSpPr>
            <p:spPr>
              <a:xfrm>
                <a:off x="7639482" y="1832465"/>
                <a:ext cx="136769" cy="420082"/>
              </a:xfrm>
              <a:prstGeom prst="chevron">
                <a:avLst>
                  <a:gd name="adj" fmla="val 8472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375" tIns="45700" rIns="9137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26"/>
              <p:cNvSpPr/>
              <p:nvPr/>
            </p:nvSpPr>
            <p:spPr>
              <a:xfrm>
                <a:off x="7732521" y="1832465"/>
                <a:ext cx="136769" cy="420082"/>
              </a:xfrm>
              <a:prstGeom prst="chevron">
                <a:avLst>
                  <a:gd name="adj" fmla="val 8472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375" tIns="45700" rIns="9137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" name="Google Shape;180;p26"/>
            <p:cNvGrpSpPr/>
            <p:nvPr/>
          </p:nvGrpSpPr>
          <p:grpSpPr>
            <a:xfrm rot="-5400000">
              <a:off x="7313251" y="4270954"/>
              <a:ext cx="229808" cy="420082"/>
              <a:chOff x="7639482" y="1832465"/>
              <a:chExt cx="229808" cy="420082"/>
            </a:xfrm>
          </p:grpSpPr>
          <p:sp>
            <p:nvSpPr>
              <p:cNvPr id="181" name="Google Shape;181;p26"/>
              <p:cNvSpPr/>
              <p:nvPr/>
            </p:nvSpPr>
            <p:spPr>
              <a:xfrm>
                <a:off x="7639482" y="1832465"/>
                <a:ext cx="136769" cy="420082"/>
              </a:xfrm>
              <a:prstGeom prst="chevron">
                <a:avLst>
                  <a:gd name="adj" fmla="val 8472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375" tIns="45700" rIns="9137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26"/>
              <p:cNvSpPr/>
              <p:nvPr/>
            </p:nvSpPr>
            <p:spPr>
              <a:xfrm>
                <a:off x="7732521" y="1832465"/>
                <a:ext cx="136769" cy="420082"/>
              </a:xfrm>
              <a:prstGeom prst="chevron">
                <a:avLst>
                  <a:gd name="adj" fmla="val 8472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375" tIns="45700" rIns="9137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3" name="Google Shape;183;p26"/>
          <p:cNvSpPr/>
          <p:nvPr/>
        </p:nvSpPr>
        <p:spPr>
          <a:xfrm>
            <a:off x="8587885" y="1653309"/>
            <a:ext cx="3493827" cy="452581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0" dist="635000" rotWithShape="0">
              <a:srgbClr val="000000">
                <a:alpha val="22745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6"/>
          <p:cNvSpPr txBox="1"/>
          <p:nvPr/>
        </p:nvSpPr>
        <p:spPr>
          <a:xfrm>
            <a:off x="9178334" y="1499838"/>
            <a:ext cx="1617514" cy="51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l" rtl="0">
              <a:lnSpc>
                <a:spcPct val="209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u="non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Resultados</a:t>
            </a:r>
            <a:endParaRPr sz="2000" b="0" u="non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5" name="Google Shape;185;p26"/>
          <p:cNvSpPr txBox="1"/>
          <p:nvPr/>
        </p:nvSpPr>
        <p:spPr>
          <a:xfrm>
            <a:off x="9319028" y="2404652"/>
            <a:ext cx="2652393" cy="7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BR" sz="1600" b="0" u="non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25 projetos concluídos nos primeiros 100 dias de 2019</a:t>
            </a:r>
            <a:endParaRPr sz="1600" b="0" u="non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p26"/>
          <p:cNvSpPr txBox="1"/>
          <p:nvPr/>
        </p:nvSpPr>
        <p:spPr>
          <a:xfrm>
            <a:off x="9319027" y="3278235"/>
            <a:ext cx="3121891" cy="543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BR" sz="1600" b="0" u="non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R$ 8,7 bilhões em investimentos</a:t>
            </a:r>
            <a:endParaRPr sz="1600" b="0" u="non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7" name="Google Shape;187;p26"/>
          <p:cNvSpPr txBox="1"/>
          <p:nvPr/>
        </p:nvSpPr>
        <p:spPr>
          <a:xfrm>
            <a:off x="9181492" y="1879165"/>
            <a:ext cx="918042" cy="5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l" rtl="0">
              <a:lnSpc>
                <a:spcPct val="209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u="non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2019</a:t>
            </a:r>
            <a:endParaRPr/>
          </a:p>
        </p:txBody>
      </p:sp>
      <p:sp>
        <p:nvSpPr>
          <p:cNvPr id="188" name="Google Shape;188;p26"/>
          <p:cNvSpPr txBox="1"/>
          <p:nvPr/>
        </p:nvSpPr>
        <p:spPr>
          <a:xfrm>
            <a:off x="9186093" y="4053015"/>
            <a:ext cx="918042" cy="5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l" rtl="0">
              <a:lnSpc>
                <a:spcPct val="209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u="non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Total</a:t>
            </a:r>
            <a:endParaRPr/>
          </a:p>
        </p:txBody>
      </p:sp>
      <p:sp>
        <p:nvSpPr>
          <p:cNvPr id="189" name="Google Shape;189;p26"/>
          <p:cNvSpPr txBox="1"/>
          <p:nvPr/>
        </p:nvSpPr>
        <p:spPr>
          <a:xfrm>
            <a:off x="9047377" y="4497359"/>
            <a:ext cx="2636272" cy="51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l" rtl="0">
              <a:lnSpc>
                <a:spcPct val="221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0" u="non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160 leilões realizados</a:t>
            </a:r>
            <a:endParaRPr sz="1900" b="0" u="non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6"/>
          <p:cNvSpPr txBox="1"/>
          <p:nvPr/>
        </p:nvSpPr>
        <p:spPr>
          <a:xfrm>
            <a:off x="9047379" y="5009487"/>
            <a:ext cx="3237127" cy="343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0" u="non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127 projetos estruturantes</a:t>
            </a:r>
            <a:endParaRPr sz="1900" b="0" u="non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6"/>
          <p:cNvSpPr txBox="1"/>
          <p:nvPr/>
        </p:nvSpPr>
        <p:spPr>
          <a:xfrm>
            <a:off x="1295577" y="1532596"/>
            <a:ext cx="18069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l" rtl="0">
              <a:lnSpc>
                <a:spcPct val="209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u="non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Cenário 2016</a:t>
            </a:r>
            <a:endParaRPr sz="2000" b="0" u="non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92" name="Google Shape;192;p26"/>
          <p:cNvGrpSpPr/>
          <p:nvPr/>
        </p:nvGrpSpPr>
        <p:grpSpPr>
          <a:xfrm rot="5400000">
            <a:off x="4985130" y="5300715"/>
            <a:ext cx="421002" cy="439717"/>
            <a:chOff x="7217194" y="4156183"/>
            <a:chExt cx="421002" cy="439717"/>
          </a:xfrm>
        </p:grpSpPr>
        <p:grpSp>
          <p:nvGrpSpPr>
            <p:cNvPr id="193" name="Google Shape;193;p26"/>
            <p:cNvGrpSpPr/>
            <p:nvPr/>
          </p:nvGrpSpPr>
          <p:grpSpPr>
            <a:xfrm rot="-5400000">
              <a:off x="7312331" y="4061046"/>
              <a:ext cx="229808" cy="420082"/>
              <a:chOff x="7639482" y="1832465"/>
              <a:chExt cx="229808" cy="420082"/>
            </a:xfrm>
          </p:grpSpPr>
          <p:sp>
            <p:nvSpPr>
              <p:cNvPr id="194" name="Google Shape;194;p26"/>
              <p:cNvSpPr/>
              <p:nvPr/>
            </p:nvSpPr>
            <p:spPr>
              <a:xfrm>
                <a:off x="7639482" y="1832465"/>
                <a:ext cx="136769" cy="420082"/>
              </a:xfrm>
              <a:prstGeom prst="chevron">
                <a:avLst>
                  <a:gd name="adj" fmla="val 8472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375" tIns="45700" rIns="9137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26"/>
              <p:cNvSpPr/>
              <p:nvPr/>
            </p:nvSpPr>
            <p:spPr>
              <a:xfrm>
                <a:off x="7732521" y="1832465"/>
                <a:ext cx="136769" cy="420082"/>
              </a:xfrm>
              <a:prstGeom prst="chevron">
                <a:avLst>
                  <a:gd name="adj" fmla="val 8472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375" tIns="45700" rIns="9137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6" name="Google Shape;196;p26"/>
            <p:cNvGrpSpPr/>
            <p:nvPr/>
          </p:nvGrpSpPr>
          <p:grpSpPr>
            <a:xfrm rot="-5400000">
              <a:off x="7313251" y="4270954"/>
              <a:ext cx="229808" cy="420082"/>
              <a:chOff x="7639482" y="1832465"/>
              <a:chExt cx="229808" cy="420082"/>
            </a:xfrm>
          </p:grpSpPr>
          <p:sp>
            <p:nvSpPr>
              <p:cNvPr id="197" name="Google Shape;197;p26"/>
              <p:cNvSpPr/>
              <p:nvPr/>
            </p:nvSpPr>
            <p:spPr>
              <a:xfrm>
                <a:off x="7639482" y="1832465"/>
                <a:ext cx="136769" cy="420082"/>
              </a:xfrm>
              <a:prstGeom prst="chevron">
                <a:avLst>
                  <a:gd name="adj" fmla="val 8472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375" tIns="45700" rIns="9137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26"/>
              <p:cNvSpPr/>
              <p:nvPr/>
            </p:nvSpPr>
            <p:spPr>
              <a:xfrm>
                <a:off x="7732521" y="1832465"/>
                <a:ext cx="136769" cy="420082"/>
              </a:xfrm>
              <a:prstGeom prst="chevron">
                <a:avLst>
                  <a:gd name="adj" fmla="val 8472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375" tIns="45700" rIns="9137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9" name="Google Shape;199;p26"/>
          <p:cNvGrpSpPr/>
          <p:nvPr/>
        </p:nvGrpSpPr>
        <p:grpSpPr>
          <a:xfrm rot="5400000">
            <a:off x="8797778" y="2667567"/>
            <a:ext cx="421002" cy="439717"/>
            <a:chOff x="7217194" y="4156183"/>
            <a:chExt cx="421002" cy="439717"/>
          </a:xfrm>
        </p:grpSpPr>
        <p:grpSp>
          <p:nvGrpSpPr>
            <p:cNvPr id="200" name="Google Shape;200;p26"/>
            <p:cNvGrpSpPr/>
            <p:nvPr/>
          </p:nvGrpSpPr>
          <p:grpSpPr>
            <a:xfrm rot="-5400000">
              <a:off x="7312331" y="4061046"/>
              <a:ext cx="229808" cy="420082"/>
              <a:chOff x="7639482" y="1832465"/>
              <a:chExt cx="229808" cy="420082"/>
            </a:xfrm>
          </p:grpSpPr>
          <p:sp>
            <p:nvSpPr>
              <p:cNvPr id="201" name="Google Shape;201;p26"/>
              <p:cNvSpPr/>
              <p:nvPr/>
            </p:nvSpPr>
            <p:spPr>
              <a:xfrm>
                <a:off x="7639482" y="1832465"/>
                <a:ext cx="136769" cy="420082"/>
              </a:xfrm>
              <a:prstGeom prst="chevron">
                <a:avLst>
                  <a:gd name="adj" fmla="val 8472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375" tIns="45700" rIns="9137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26"/>
              <p:cNvSpPr/>
              <p:nvPr/>
            </p:nvSpPr>
            <p:spPr>
              <a:xfrm>
                <a:off x="7732521" y="1832465"/>
                <a:ext cx="136769" cy="420082"/>
              </a:xfrm>
              <a:prstGeom prst="chevron">
                <a:avLst>
                  <a:gd name="adj" fmla="val 8472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375" tIns="45700" rIns="9137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" name="Google Shape;203;p26"/>
            <p:cNvGrpSpPr/>
            <p:nvPr/>
          </p:nvGrpSpPr>
          <p:grpSpPr>
            <a:xfrm rot="-5400000">
              <a:off x="7313251" y="4270954"/>
              <a:ext cx="229808" cy="420082"/>
              <a:chOff x="7639482" y="1832465"/>
              <a:chExt cx="229808" cy="420082"/>
            </a:xfrm>
          </p:grpSpPr>
          <p:sp>
            <p:nvSpPr>
              <p:cNvPr id="204" name="Google Shape;204;p26"/>
              <p:cNvSpPr/>
              <p:nvPr/>
            </p:nvSpPr>
            <p:spPr>
              <a:xfrm>
                <a:off x="7639482" y="1832465"/>
                <a:ext cx="136769" cy="420082"/>
              </a:xfrm>
              <a:prstGeom prst="chevron">
                <a:avLst>
                  <a:gd name="adj" fmla="val 8472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375" tIns="45700" rIns="9137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26"/>
              <p:cNvSpPr/>
              <p:nvPr/>
            </p:nvSpPr>
            <p:spPr>
              <a:xfrm>
                <a:off x="7732521" y="1832465"/>
                <a:ext cx="136769" cy="420082"/>
              </a:xfrm>
              <a:prstGeom prst="chevron">
                <a:avLst>
                  <a:gd name="adj" fmla="val 8472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375" tIns="45700" rIns="9137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6" name="Google Shape;206;p26"/>
          <p:cNvSpPr txBox="1"/>
          <p:nvPr/>
        </p:nvSpPr>
        <p:spPr>
          <a:xfrm>
            <a:off x="178339" y="189567"/>
            <a:ext cx="9082891" cy="777875"/>
          </a:xfrm>
          <a:prstGeom prst="rect">
            <a:avLst/>
          </a:prstGeom>
          <a:solidFill>
            <a:srgbClr val="1F386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cap="small">
                <a:solidFill>
                  <a:srgbClr val="5CC2E7"/>
                </a:solidFill>
                <a:latin typeface="Calibri"/>
                <a:ea typeface="Calibri"/>
                <a:cs typeface="Calibri"/>
                <a:sym typeface="Calibri"/>
              </a:rPr>
              <a:t>Secretaria Especial do Programa de Parcerias de Investimento (PPI)</a:t>
            </a:r>
            <a:endParaRPr sz="2800" b="1" i="0" u="none" strike="noStrike" cap="small">
              <a:solidFill>
                <a:srgbClr val="5CC2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9" name="Google Shape;1309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2798" y="1"/>
            <a:ext cx="6926401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10" name="Google Shape;1310;p45"/>
          <p:cNvGrpSpPr/>
          <p:nvPr/>
        </p:nvGrpSpPr>
        <p:grpSpPr>
          <a:xfrm>
            <a:off x="3217897" y="558040"/>
            <a:ext cx="6123417" cy="5551112"/>
            <a:chOff x="2413422" y="418530"/>
            <a:chExt cx="4592563" cy="4163334"/>
          </a:xfrm>
        </p:grpSpPr>
        <p:sp>
          <p:nvSpPr>
            <p:cNvPr id="1311" name="Google Shape;1311;p45"/>
            <p:cNvSpPr txBox="1"/>
            <p:nvPr/>
          </p:nvSpPr>
          <p:spPr>
            <a:xfrm>
              <a:off x="3293448" y="2139844"/>
              <a:ext cx="215444" cy="130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533" b="1">
                  <a:solidFill>
                    <a:srgbClr val="BFBFBF"/>
                  </a:solidFill>
                  <a:latin typeface="Arial"/>
                  <a:ea typeface="Arial"/>
                  <a:cs typeface="Arial"/>
                  <a:sym typeface="Arial"/>
                </a:rPr>
                <a:t>RO</a:t>
              </a:r>
              <a:endParaRPr/>
            </a:p>
          </p:txBody>
        </p:sp>
        <p:grpSp>
          <p:nvGrpSpPr>
            <p:cNvPr id="1312" name="Google Shape;1312;p45"/>
            <p:cNvGrpSpPr/>
            <p:nvPr/>
          </p:nvGrpSpPr>
          <p:grpSpPr>
            <a:xfrm>
              <a:off x="2413422" y="418530"/>
              <a:ext cx="4592563" cy="4163334"/>
              <a:chOff x="2413422" y="418530"/>
              <a:chExt cx="4592563" cy="4163334"/>
            </a:xfrm>
          </p:grpSpPr>
          <p:sp>
            <p:nvSpPr>
              <p:cNvPr id="1313" name="Google Shape;1313;p45"/>
              <p:cNvSpPr txBox="1"/>
              <p:nvPr/>
            </p:nvSpPr>
            <p:spPr>
              <a:xfrm>
                <a:off x="4667302" y="1273854"/>
                <a:ext cx="209433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PA</a:t>
                </a:r>
                <a:endParaRPr/>
              </a:p>
            </p:txBody>
          </p:sp>
          <p:sp>
            <p:nvSpPr>
              <p:cNvPr id="1314" name="Google Shape;1314;p45"/>
              <p:cNvSpPr txBox="1"/>
              <p:nvPr/>
            </p:nvSpPr>
            <p:spPr>
              <a:xfrm>
                <a:off x="4754667" y="492412"/>
                <a:ext cx="209433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AP</a:t>
                </a:r>
                <a:endParaRPr/>
              </a:p>
            </p:txBody>
          </p:sp>
          <p:sp>
            <p:nvSpPr>
              <p:cNvPr id="1315" name="Google Shape;1315;p45"/>
              <p:cNvSpPr txBox="1"/>
              <p:nvPr/>
            </p:nvSpPr>
            <p:spPr>
              <a:xfrm>
                <a:off x="6708854" y="1627704"/>
                <a:ext cx="209433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PB</a:t>
                </a:r>
                <a:endParaRPr/>
              </a:p>
            </p:txBody>
          </p:sp>
          <p:sp>
            <p:nvSpPr>
              <p:cNvPr id="1316" name="Google Shape;1316;p45"/>
              <p:cNvSpPr txBox="1"/>
              <p:nvPr/>
            </p:nvSpPr>
            <p:spPr>
              <a:xfrm>
                <a:off x="6300192" y="1328218"/>
                <a:ext cx="209433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CE</a:t>
                </a:r>
                <a:endParaRPr/>
              </a:p>
            </p:txBody>
          </p:sp>
          <p:sp>
            <p:nvSpPr>
              <p:cNvPr id="1317" name="Google Shape;1317;p45"/>
              <p:cNvSpPr txBox="1"/>
              <p:nvPr/>
            </p:nvSpPr>
            <p:spPr>
              <a:xfrm>
                <a:off x="6514974" y="1798713"/>
                <a:ext cx="205826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PE</a:t>
                </a:r>
                <a:endParaRPr/>
              </a:p>
            </p:txBody>
          </p:sp>
          <p:sp>
            <p:nvSpPr>
              <p:cNvPr id="1318" name="Google Shape;1318;p45"/>
              <p:cNvSpPr txBox="1"/>
              <p:nvPr/>
            </p:nvSpPr>
            <p:spPr>
              <a:xfrm>
                <a:off x="6648327" y="1920529"/>
                <a:ext cx="321940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AL</a:t>
                </a:r>
                <a:endParaRPr/>
              </a:p>
            </p:txBody>
          </p:sp>
          <p:sp>
            <p:nvSpPr>
              <p:cNvPr id="1319" name="Google Shape;1319;p45"/>
              <p:cNvSpPr txBox="1"/>
              <p:nvPr/>
            </p:nvSpPr>
            <p:spPr>
              <a:xfrm>
                <a:off x="6595846" y="2014984"/>
                <a:ext cx="288032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SE</a:t>
                </a:r>
                <a:endParaRPr/>
              </a:p>
            </p:txBody>
          </p:sp>
          <p:sp>
            <p:nvSpPr>
              <p:cNvPr id="1320" name="Google Shape;1320;p45"/>
              <p:cNvSpPr txBox="1"/>
              <p:nvPr/>
            </p:nvSpPr>
            <p:spPr>
              <a:xfrm>
                <a:off x="6070504" y="2351392"/>
                <a:ext cx="213039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BA</a:t>
                </a:r>
                <a:endParaRPr/>
              </a:p>
            </p:txBody>
          </p:sp>
          <p:sp>
            <p:nvSpPr>
              <p:cNvPr id="1321" name="Google Shape;1321;p45"/>
              <p:cNvSpPr txBox="1"/>
              <p:nvPr/>
            </p:nvSpPr>
            <p:spPr>
              <a:xfrm>
                <a:off x="5590005" y="3001484"/>
                <a:ext cx="221456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MG</a:t>
                </a:r>
                <a:endParaRPr/>
              </a:p>
            </p:txBody>
          </p:sp>
          <p:sp>
            <p:nvSpPr>
              <p:cNvPr id="1322" name="Google Shape;1322;p45"/>
              <p:cNvSpPr txBox="1"/>
              <p:nvPr/>
            </p:nvSpPr>
            <p:spPr>
              <a:xfrm>
                <a:off x="6200701" y="3114328"/>
                <a:ext cx="205826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ES</a:t>
                </a:r>
                <a:endParaRPr/>
              </a:p>
            </p:txBody>
          </p:sp>
          <p:sp>
            <p:nvSpPr>
              <p:cNvPr id="1323" name="Google Shape;1323;p45"/>
              <p:cNvSpPr txBox="1"/>
              <p:nvPr/>
            </p:nvSpPr>
            <p:spPr>
              <a:xfrm>
                <a:off x="5982399" y="3525537"/>
                <a:ext cx="204624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RJ</a:t>
                </a:r>
                <a:endParaRPr/>
              </a:p>
            </p:txBody>
          </p:sp>
          <p:sp>
            <p:nvSpPr>
              <p:cNvPr id="1324" name="Google Shape;1324;p45"/>
              <p:cNvSpPr txBox="1"/>
              <p:nvPr/>
            </p:nvSpPr>
            <p:spPr>
              <a:xfrm>
                <a:off x="5142511" y="3497062"/>
                <a:ext cx="205826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SP</a:t>
                </a:r>
                <a:endParaRPr/>
              </a:p>
            </p:txBody>
          </p:sp>
          <p:sp>
            <p:nvSpPr>
              <p:cNvPr id="1325" name="Google Shape;1325;p45"/>
              <p:cNvSpPr txBox="1"/>
              <p:nvPr/>
            </p:nvSpPr>
            <p:spPr>
              <a:xfrm>
                <a:off x="4763989" y="3851672"/>
                <a:ext cx="209433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PR</a:t>
                </a:r>
                <a:endParaRPr/>
              </a:p>
            </p:txBody>
          </p:sp>
          <p:sp>
            <p:nvSpPr>
              <p:cNvPr id="1326" name="Google Shape;1326;p45"/>
              <p:cNvSpPr txBox="1"/>
              <p:nvPr/>
            </p:nvSpPr>
            <p:spPr>
              <a:xfrm>
                <a:off x="4898854" y="4155635"/>
                <a:ext cx="209433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SC</a:t>
                </a:r>
                <a:endParaRPr/>
              </a:p>
            </p:txBody>
          </p:sp>
          <p:sp>
            <p:nvSpPr>
              <p:cNvPr id="1327" name="Google Shape;1327;p45"/>
              <p:cNvSpPr txBox="1"/>
              <p:nvPr/>
            </p:nvSpPr>
            <p:spPr>
              <a:xfrm>
                <a:off x="4376143" y="2374702"/>
                <a:ext cx="213039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MT</a:t>
                </a:r>
                <a:endParaRPr/>
              </a:p>
            </p:txBody>
          </p:sp>
          <p:sp>
            <p:nvSpPr>
              <p:cNvPr id="1328" name="Google Shape;1328;p45"/>
              <p:cNvSpPr txBox="1"/>
              <p:nvPr/>
            </p:nvSpPr>
            <p:spPr>
              <a:xfrm>
                <a:off x="4960018" y="2681857"/>
                <a:ext cx="217848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GO</a:t>
                </a:r>
                <a:endParaRPr/>
              </a:p>
            </p:txBody>
          </p:sp>
          <p:sp>
            <p:nvSpPr>
              <p:cNvPr id="1329" name="Google Shape;1329;p45"/>
              <p:cNvSpPr txBox="1"/>
              <p:nvPr/>
            </p:nvSpPr>
            <p:spPr>
              <a:xfrm>
                <a:off x="4423298" y="4451107"/>
                <a:ext cx="209433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RS</a:t>
                </a:r>
                <a:endParaRPr/>
              </a:p>
            </p:txBody>
          </p:sp>
          <p:sp>
            <p:nvSpPr>
              <p:cNvPr id="1330" name="Google Shape;1330;p45"/>
              <p:cNvSpPr txBox="1"/>
              <p:nvPr/>
            </p:nvSpPr>
            <p:spPr>
              <a:xfrm>
                <a:off x="6684045" y="1452957"/>
                <a:ext cx="321940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RN</a:t>
                </a:r>
                <a:endParaRPr/>
              </a:p>
            </p:txBody>
          </p:sp>
          <p:sp>
            <p:nvSpPr>
              <p:cNvPr id="1331" name="Google Shape;1331;p45"/>
              <p:cNvSpPr txBox="1"/>
              <p:nvPr/>
            </p:nvSpPr>
            <p:spPr>
              <a:xfrm>
                <a:off x="5608643" y="1335232"/>
                <a:ext cx="321940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MA</a:t>
                </a:r>
                <a:endParaRPr/>
              </a:p>
            </p:txBody>
          </p:sp>
          <p:sp>
            <p:nvSpPr>
              <p:cNvPr id="1332" name="Google Shape;1332;p45"/>
              <p:cNvSpPr txBox="1"/>
              <p:nvPr/>
            </p:nvSpPr>
            <p:spPr>
              <a:xfrm>
                <a:off x="5923832" y="1693605"/>
                <a:ext cx="321940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PI</a:t>
                </a:r>
                <a:endParaRPr/>
              </a:p>
            </p:txBody>
          </p:sp>
          <p:sp>
            <p:nvSpPr>
              <p:cNvPr id="1333" name="Google Shape;1333;p45"/>
              <p:cNvSpPr txBox="1"/>
              <p:nvPr/>
            </p:nvSpPr>
            <p:spPr>
              <a:xfrm>
                <a:off x="2413422" y="1841947"/>
                <a:ext cx="321940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AC</a:t>
                </a:r>
                <a:endParaRPr/>
              </a:p>
            </p:txBody>
          </p:sp>
          <p:sp>
            <p:nvSpPr>
              <p:cNvPr id="1334" name="Google Shape;1334;p45"/>
              <p:cNvSpPr txBox="1"/>
              <p:nvPr/>
            </p:nvSpPr>
            <p:spPr>
              <a:xfrm>
                <a:off x="3549825" y="418530"/>
                <a:ext cx="321940" cy="130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33" b="1">
                    <a:solidFill>
                      <a:srgbClr val="BFBFBF"/>
                    </a:solidFill>
                    <a:latin typeface="Arial"/>
                    <a:ea typeface="Arial"/>
                    <a:cs typeface="Arial"/>
                    <a:sym typeface="Arial"/>
                  </a:rPr>
                  <a:t>RR</a:t>
                </a:r>
                <a:endParaRPr/>
              </a:p>
            </p:txBody>
          </p:sp>
        </p:grpSp>
      </p:grpSp>
      <p:sp>
        <p:nvSpPr>
          <p:cNvPr id="1335" name="Google Shape;1335;p45"/>
          <p:cNvSpPr txBox="1"/>
          <p:nvPr/>
        </p:nvSpPr>
        <p:spPr>
          <a:xfrm>
            <a:off x="6569662" y="4127192"/>
            <a:ext cx="588623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Uberlândia </a:t>
            </a:r>
            <a:endParaRPr/>
          </a:p>
        </p:txBody>
      </p:sp>
      <p:sp>
        <p:nvSpPr>
          <p:cNvPr id="1336" name="Google Shape;1336;p45"/>
          <p:cNvSpPr txBox="1"/>
          <p:nvPr/>
        </p:nvSpPr>
        <p:spPr>
          <a:xfrm>
            <a:off x="6582215" y="3838443"/>
            <a:ext cx="450764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Goiânia</a:t>
            </a:r>
            <a:endParaRPr/>
          </a:p>
        </p:txBody>
      </p:sp>
      <p:sp>
        <p:nvSpPr>
          <p:cNvPr id="1337" name="Google Shape;1337;p45"/>
          <p:cNvSpPr txBox="1"/>
          <p:nvPr/>
        </p:nvSpPr>
        <p:spPr>
          <a:xfrm>
            <a:off x="7301105" y="4900144"/>
            <a:ext cx="545342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São Paulo </a:t>
            </a:r>
            <a:endParaRPr/>
          </a:p>
        </p:txBody>
      </p:sp>
      <p:sp>
        <p:nvSpPr>
          <p:cNvPr id="1338" name="Google Shape;1338;p45"/>
          <p:cNvSpPr txBox="1"/>
          <p:nvPr/>
        </p:nvSpPr>
        <p:spPr>
          <a:xfrm>
            <a:off x="7923073" y="4860694"/>
            <a:ext cx="455574" cy="29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Rio de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Janeiro </a:t>
            </a:r>
            <a:endParaRPr/>
          </a:p>
        </p:txBody>
      </p:sp>
      <p:sp>
        <p:nvSpPr>
          <p:cNvPr id="1339" name="Google Shape;1339;p45"/>
          <p:cNvSpPr txBox="1"/>
          <p:nvPr/>
        </p:nvSpPr>
        <p:spPr>
          <a:xfrm>
            <a:off x="7766281" y="4466021"/>
            <a:ext cx="475251" cy="29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Juiz de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Fora  </a:t>
            </a:r>
            <a:endParaRPr/>
          </a:p>
        </p:txBody>
      </p:sp>
      <p:sp>
        <p:nvSpPr>
          <p:cNvPr id="1340" name="Google Shape;1340;p45"/>
          <p:cNvSpPr txBox="1"/>
          <p:nvPr/>
        </p:nvSpPr>
        <p:spPr>
          <a:xfrm>
            <a:off x="8217294" y="4658863"/>
            <a:ext cx="463588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Campos</a:t>
            </a:r>
            <a:endParaRPr/>
          </a:p>
        </p:txBody>
      </p:sp>
      <p:sp>
        <p:nvSpPr>
          <p:cNvPr id="1341" name="Google Shape;1341;p45"/>
          <p:cNvSpPr txBox="1"/>
          <p:nvPr/>
        </p:nvSpPr>
        <p:spPr>
          <a:xfrm>
            <a:off x="6798502" y="5895830"/>
            <a:ext cx="545637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Criciúma</a:t>
            </a:r>
            <a:endParaRPr/>
          </a:p>
        </p:txBody>
      </p:sp>
      <p:sp>
        <p:nvSpPr>
          <p:cNvPr id="1342" name="Google Shape;1342;p45"/>
          <p:cNvSpPr txBox="1"/>
          <p:nvPr/>
        </p:nvSpPr>
        <p:spPr>
          <a:xfrm>
            <a:off x="6949015" y="5720741"/>
            <a:ext cx="498855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Imbituba</a:t>
            </a:r>
            <a:endParaRPr/>
          </a:p>
        </p:txBody>
      </p:sp>
      <p:sp>
        <p:nvSpPr>
          <p:cNvPr id="1343" name="Google Shape;1343;p45"/>
          <p:cNvSpPr txBox="1"/>
          <p:nvPr/>
        </p:nvSpPr>
        <p:spPr>
          <a:xfrm>
            <a:off x="5804225" y="2961648"/>
            <a:ext cx="417102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Sinop  </a:t>
            </a:r>
            <a:endParaRPr/>
          </a:p>
        </p:txBody>
      </p:sp>
      <p:sp>
        <p:nvSpPr>
          <p:cNvPr id="1344" name="Google Shape;1344;p45"/>
          <p:cNvSpPr txBox="1"/>
          <p:nvPr/>
        </p:nvSpPr>
        <p:spPr>
          <a:xfrm>
            <a:off x="7382477" y="4185742"/>
            <a:ext cx="546945" cy="29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Horizonte </a:t>
            </a:r>
            <a:endParaRPr/>
          </a:p>
        </p:txBody>
      </p:sp>
      <p:sp>
        <p:nvSpPr>
          <p:cNvPr id="1345" name="Google Shape;1345;p45"/>
          <p:cNvSpPr txBox="1"/>
          <p:nvPr/>
        </p:nvSpPr>
        <p:spPr>
          <a:xfrm>
            <a:off x="8408723" y="4410405"/>
            <a:ext cx="417102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Vitória</a:t>
            </a:r>
            <a:endParaRPr/>
          </a:p>
        </p:txBody>
      </p:sp>
      <p:sp>
        <p:nvSpPr>
          <p:cNvPr id="1346" name="Google Shape;1346;p45"/>
          <p:cNvSpPr txBox="1"/>
          <p:nvPr/>
        </p:nvSpPr>
        <p:spPr>
          <a:xfrm>
            <a:off x="7867262" y="3958007"/>
            <a:ext cx="529311" cy="29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Valadares</a:t>
            </a:r>
            <a:endParaRPr/>
          </a:p>
        </p:txBody>
      </p:sp>
      <p:sp>
        <p:nvSpPr>
          <p:cNvPr id="1347" name="Google Shape;1347;p45"/>
          <p:cNvSpPr txBox="1"/>
          <p:nvPr/>
        </p:nvSpPr>
        <p:spPr>
          <a:xfrm>
            <a:off x="7010897" y="5277432"/>
            <a:ext cx="556563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Paranaguá</a:t>
            </a:r>
            <a:endParaRPr/>
          </a:p>
        </p:txBody>
      </p:sp>
      <p:sp>
        <p:nvSpPr>
          <p:cNvPr id="1348" name="Google Shape;1348;p45"/>
          <p:cNvSpPr txBox="1"/>
          <p:nvPr/>
        </p:nvSpPr>
        <p:spPr>
          <a:xfrm>
            <a:off x="6694643" y="5641479"/>
            <a:ext cx="359394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Lajes</a:t>
            </a:r>
            <a:endParaRPr/>
          </a:p>
        </p:txBody>
      </p:sp>
      <p:sp>
        <p:nvSpPr>
          <p:cNvPr id="1349" name="Google Shape;1349;p45"/>
          <p:cNvSpPr txBox="1"/>
          <p:nvPr/>
        </p:nvSpPr>
        <p:spPr>
          <a:xfrm>
            <a:off x="6073656" y="5465035"/>
            <a:ext cx="603049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Porto União</a:t>
            </a:r>
            <a:endParaRPr/>
          </a:p>
        </p:txBody>
      </p:sp>
      <p:sp>
        <p:nvSpPr>
          <p:cNvPr id="1350" name="Google Shape;1350;p45"/>
          <p:cNvSpPr txBox="1"/>
          <p:nvPr/>
        </p:nvSpPr>
        <p:spPr>
          <a:xfrm>
            <a:off x="6530842" y="3697979"/>
            <a:ext cx="482824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Anápolis</a:t>
            </a:r>
            <a:endParaRPr/>
          </a:p>
        </p:txBody>
      </p:sp>
      <p:sp>
        <p:nvSpPr>
          <p:cNvPr id="1351" name="Google Shape;1351;p45"/>
          <p:cNvSpPr txBox="1"/>
          <p:nvPr/>
        </p:nvSpPr>
        <p:spPr>
          <a:xfrm>
            <a:off x="6393530" y="2678971"/>
            <a:ext cx="630301" cy="29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Aliança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Tocantins</a:t>
            </a:r>
            <a:endParaRPr/>
          </a:p>
        </p:txBody>
      </p:sp>
      <p:sp>
        <p:nvSpPr>
          <p:cNvPr id="1352" name="Google Shape;1352;p45"/>
          <p:cNvSpPr txBox="1"/>
          <p:nvPr/>
        </p:nvSpPr>
        <p:spPr>
          <a:xfrm>
            <a:off x="6796757" y="5174126"/>
            <a:ext cx="515527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Curitiba</a:t>
            </a:r>
            <a:endParaRPr/>
          </a:p>
        </p:txBody>
      </p:sp>
      <p:sp>
        <p:nvSpPr>
          <p:cNvPr id="1353" name="Google Shape;1353;p45"/>
          <p:cNvSpPr txBox="1"/>
          <p:nvPr/>
        </p:nvSpPr>
        <p:spPr>
          <a:xfrm>
            <a:off x="7222729" y="4702539"/>
            <a:ext cx="630301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Barra Mansa</a:t>
            </a:r>
            <a:endParaRPr/>
          </a:p>
        </p:txBody>
      </p:sp>
      <p:sp>
        <p:nvSpPr>
          <p:cNvPr id="1354" name="Google Shape;1354;p45"/>
          <p:cNvSpPr txBox="1"/>
          <p:nvPr/>
        </p:nvSpPr>
        <p:spPr>
          <a:xfrm>
            <a:off x="5069593" y="4088560"/>
            <a:ext cx="505267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Corumbá</a:t>
            </a:r>
            <a:endParaRPr/>
          </a:p>
        </p:txBody>
      </p:sp>
      <p:sp>
        <p:nvSpPr>
          <p:cNvPr id="1355" name="Google Shape;1355;p45"/>
          <p:cNvSpPr txBox="1"/>
          <p:nvPr/>
        </p:nvSpPr>
        <p:spPr>
          <a:xfrm>
            <a:off x="5453635" y="4770712"/>
            <a:ext cx="389850" cy="29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Ponta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Porã</a:t>
            </a:r>
            <a:endParaRPr/>
          </a:p>
        </p:txBody>
      </p:sp>
      <p:sp>
        <p:nvSpPr>
          <p:cNvPr id="1356" name="Google Shape;1356;p45"/>
          <p:cNvSpPr txBox="1"/>
          <p:nvPr/>
        </p:nvSpPr>
        <p:spPr>
          <a:xfrm>
            <a:off x="5930509" y="4931489"/>
            <a:ext cx="482824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Cianorte</a:t>
            </a:r>
            <a:endParaRPr/>
          </a:p>
        </p:txBody>
      </p:sp>
      <p:sp>
        <p:nvSpPr>
          <p:cNvPr id="1357" name="Google Shape;1357;p45"/>
          <p:cNvSpPr txBox="1"/>
          <p:nvPr/>
        </p:nvSpPr>
        <p:spPr>
          <a:xfrm>
            <a:off x="6671641" y="4238158"/>
            <a:ext cx="455573" cy="29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Estrela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d’Oeste</a:t>
            </a:r>
            <a:endParaRPr/>
          </a:p>
        </p:txBody>
      </p:sp>
      <p:sp>
        <p:nvSpPr>
          <p:cNvPr id="1358" name="Google Shape;1358;p45"/>
          <p:cNvSpPr txBox="1"/>
          <p:nvPr/>
        </p:nvSpPr>
        <p:spPr>
          <a:xfrm>
            <a:off x="6051886" y="5307451"/>
            <a:ext cx="609461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Guarapuava</a:t>
            </a:r>
            <a:endParaRPr/>
          </a:p>
        </p:txBody>
      </p:sp>
      <p:sp>
        <p:nvSpPr>
          <p:cNvPr id="1359" name="Google Shape;1359;p45"/>
          <p:cNvSpPr txBox="1"/>
          <p:nvPr/>
        </p:nvSpPr>
        <p:spPr>
          <a:xfrm>
            <a:off x="7032860" y="4084635"/>
            <a:ext cx="482824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Araguari</a:t>
            </a:r>
            <a:endParaRPr/>
          </a:p>
        </p:txBody>
      </p:sp>
      <p:sp>
        <p:nvSpPr>
          <p:cNvPr id="1360" name="Google Shape;1360;p45"/>
          <p:cNvSpPr txBox="1"/>
          <p:nvPr/>
        </p:nvSpPr>
        <p:spPr>
          <a:xfrm>
            <a:off x="6532981" y="6104080"/>
            <a:ext cx="623889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Porto Alegre</a:t>
            </a:r>
            <a:endParaRPr/>
          </a:p>
        </p:txBody>
      </p:sp>
      <p:sp>
        <p:nvSpPr>
          <p:cNvPr id="1361" name="Google Shape;1361;p45"/>
          <p:cNvSpPr txBox="1"/>
          <p:nvPr/>
        </p:nvSpPr>
        <p:spPr>
          <a:xfrm>
            <a:off x="6115928" y="5829267"/>
            <a:ext cx="398011" cy="29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Cruz Alta</a:t>
            </a:r>
            <a:endParaRPr/>
          </a:p>
        </p:txBody>
      </p:sp>
      <p:sp>
        <p:nvSpPr>
          <p:cNvPr id="1362" name="Google Shape;1362;p45"/>
          <p:cNvSpPr txBox="1"/>
          <p:nvPr/>
        </p:nvSpPr>
        <p:spPr>
          <a:xfrm>
            <a:off x="6017799" y="6059455"/>
            <a:ext cx="3690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Maria</a:t>
            </a:r>
            <a:endParaRPr/>
          </a:p>
        </p:txBody>
      </p:sp>
      <p:sp>
        <p:nvSpPr>
          <p:cNvPr id="1363" name="Google Shape;1363;p45"/>
          <p:cNvSpPr txBox="1"/>
          <p:nvPr/>
        </p:nvSpPr>
        <p:spPr>
          <a:xfrm>
            <a:off x="5619723" y="5611845"/>
            <a:ext cx="502061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Sta. Rosa</a:t>
            </a:r>
            <a:endParaRPr/>
          </a:p>
        </p:txBody>
      </p:sp>
      <p:sp>
        <p:nvSpPr>
          <p:cNvPr id="1364" name="Google Shape;1364;p45"/>
          <p:cNvSpPr txBox="1"/>
          <p:nvPr/>
        </p:nvSpPr>
        <p:spPr>
          <a:xfrm>
            <a:off x="7700509" y="3291696"/>
            <a:ext cx="504735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Caetité</a:t>
            </a:r>
            <a:endParaRPr/>
          </a:p>
        </p:txBody>
      </p:sp>
      <p:sp>
        <p:nvSpPr>
          <p:cNvPr id="1365" name="Google Shape;1365;p45"/>
          <p:cNvSpPr txBox="1"/>
          <p:nvPr/>
        </p:nvSpPr>
        <p:spPr>
          <a:xfrm>
            <a:off x="7485756" y="3587260"/>
            <a:ext cx="453970" cy="29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Claros</a:t>
            </a:r>
            <a:endParaRPr/>
          </a:p>
        </p:txBody>
      </p:sp>
      <p:sp>
        <p:nvSpPr>
          <p:cNvPr id="1366" name="Google Shape;1366;p45"/>
          <p:cNvSpPr txBox="1"/>
          <p:nvPr/>
        </p:nvSpPr>
        <p:spPr>
          <a:xfrm>
            <a:off x="8273056" y="2971169"/>
            <a:ext cx="564578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Alagoinhas</a:t>
            </a:r>
            <a:endParaRPr/>
          </a:p>
        </p:txBody>
      </p:sp>
      <p:sp>
        <p:nvSpPr>
          <p:cNvPr id="1367" name="Google Shape;1367;p45"/>
          <p:cNvSpPr txBox="1"/>
          <p:nvPr/>
        </p:nvSpPr>
        <p:spPr>
          <a:xfrm>
            <a:off x="7999199" y="2536332"/>
            <a:ext cx="470000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Juazeiro</a:t>
            </a:r>
            <a:endParaRPr/>
          </a:p>
        </p:txBody>
      </p:sp>
      <p:sp>
        <p:nvSpPr>
          <p:cNvPr id="1368" name="Google Shape;1368;p45"/>
          <p:cNvSpPr txBox="1"/>
          <p:nvPr/>
        </p:nvSpPr>
        <p:spPr>
          <a:xfrm>
            <a:off x="8222150" y="2257059"/>
            <a:ext cx="508473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Salgueiro</a:t>
            </a:r>
            <a:endParaRPr/>
          </a:p>
        </p:txBody>
      </p:sp>
      <p:sp>
        <p:nvSpPr>
          <p:cNvPr id="1369" name="Google Shape;1369;p45"/>
          <p:cNvSpPr txBox="1"/>
          <p:nvPr/>
        </p:nvSpPr>
        <p:spPr>
          <a:xfrm>
            <a:off x="8969152" y="2801075"/>
            <a:ext cx="450764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Aracaju</a:t>
            </a:r>
            <a:endParaRPr/>
          </a:p>
        </p:txBody>
      </p:sp>
      <p:sp>
        <p:nvSpPr>
          <p:cNvPr id="1370" name="Google Shape;1370;p45"/>
          <p:cNvSpPr txBox="1"/>
          <p:nvPr/>
        </p:nvSpPr>
        <p:spPr>
          <a:xfrm>
            <a:off x="8211135" y="2118608"/>
            <a:ext cx="496068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Crato</a:t>
            </a:r>
            <a:endParaRPr/>
          </a:p>
        </p:txBody>
      </p:sp>
      <p:sp>
        <p:nvSpPr>
          <p:cNvPr id="1371" name="Google Shape;1371;p45"/>
          <p:cNvSpPr txBox="1"/>
          <p:nvPr/>
        </p:nvSpPr>
        <p:spPr>
          <a:xfrm>
            <a:off x="9332741" y="2297282"/>
            <a:ext cx="459955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Recife</a:t>
            </a:r>
            <a:endParaRPr/>
          </a:p>
        </p:txBody>
      </p:sp>
      <p:sp>
        <p:nvSpPr>
          <p:cNvPr id="1372" name="Google Shape;1372;p45"/>
          <p:cNvSpPr txBox="1"/>
          <p:nvPr/>
        </p:nvSpPr>
        <p:spPr>
          <a:xfrm>
            <a:off x="9369632" y="2111424"/>
            <a:ext cx="604653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João Pessoa</a:t>
            </a:r>
            <a:endParaRPr/>
          </a:p>
        </p:txBody>
      </p:sp>
      <p:sp>
        <p:nvSpPr>
          <p:cNvPr id="1373" name="Google Shape;1373;p45"/>
          <p:cNvSpPr txBox="1"/>
          <p:nvPr/>
        </p:nvSpPr>
        <p:spPr>
          <a:xfrm>
            <a:off x="8944415" y="1703983"/>
            <a:ext cx="489736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Macau</a:t>
            </a:r>
            <a:endParaRPr/>
          </a:p>
        </p:txBody>
      </p:sp>
      <p:sp>
        <p:nvSpPr>
          <p:cNvPr id="1374" name="Google Shape;1374;p45"/>
          <p:cNvSpPr txBox="1"/>
          <p:nvPr/>
        </p:nvSpPr>
        <p:spPr>
          <a:xfrm>
            <a:off x="9244640" y="1913888"/>
            <a:ext cx="477584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Natal</a:t>
            </a:r>
            <a:endParaRPr/>
          </a:p>
        </p:txBody>
      </p:sp>
      <p:sp>
        <p:nvSpPr>
          <p:cNvPr id="1375" name="Google Shape;1375;p45"/>
          <p:cNvSpPr txBox="1"/>
          <p:nvPr/>
        </p:nvSpPr>
        <p:spPr>
          <a:xfrm>
            <a:off x="8694645" y="1492687"/>
            <a:ext cx="508473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Fortaleza</a:t>
            </a:r>
            <a:endParaRPr/>
          </a:p>
        </p:txBody>
      </p:sp>
      <p:sp>
        <p:nvSpPr>
          <p:cNvPr id="1376" name="Google Shape;1376;p45"/>
          <p:cNvSpPr txBox="1"/>
          <p:nvPr/>
        </p:nvSpPr>
        <p:spPr>
          <a:xfrm>
            <a:off x="5906443" y="3624196"/>
            <a:ext cx="662361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Rondonópolis</a:t>
            </a:r>
            <a:endParaRPr/>
          </a:p>
        </p:txBody>
      </p:sp>
      <p:sp>
        <p:nvSpPr>
          <p:cNvPr id="1377" name="Google Shape;1377;p45"/>
          <p:cNvSpPr/>
          <p:nvPr/>
        </p:nvSpPr>
        <p:spPr>
          <a:xfrm>
            <a:off x="5983056" y="3804576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8" name="Google Shape;1378;p45"/>
          <p:cNvSpPr/>
          <p:nvPr/>
        </p:nvSpPr>
        <p:spPr>
          <a:xfrm>
            <a:off x="5843356" y="3050877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9" name="Google Shape;1379;p45"/>
          <p:cNvSpPr/>
          <p:nvPr/>
        </p:nvSpPr>
        <p:spPr>
          <a:xfrm>
            <a:off x="5795787" y="1737876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0" name="Google Shape;1380;p45"/>
          <p:cNvSpPr/>
          <p:nvPr/>
        </p:nvSpPr>
        <p:spPr>
          <a:xfrm>
            <a:off x="8752681" y="1640351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1" name="Google Shape;1381;p45"/>
          <p:cNvSpPr/>
          <p:nvPr/>
        </p:nvSpPr>
        <p:spPr>
          <a:xfrm>
            <a:off x="9317832" y="2011825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2" name="Google Shape;1382;p45"/>
          <p:cNvSpPr/>
          <p:nvPr/>
        </p:nvSpPr>
        <p:spPr>
          <a:xfrm>
            <a:off x="9384507" y="2227725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3" name="Google Shape;1383;p45"/>
          <p:cNvSpPr/>
          <p:nvPr/>
        </p:nvSpPr>
        <p:spPr>
          <a:xfrm>
            <a:off x="9070183" y="1872127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4" name="Google Shape;1384;p45"/>
          <p:cNvSpPr/>
          <p:nvPr/>
        </p:nvSpPr>
        <p:spPr>
          <a:xfrm>
            <a:off x="9365457" y="2389651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5" name="Google Shape;1385;p45"/>
          <p:cNvSpPr/>
          <p:nvPr/>
        </p:nvSpPr>
        <p:spPr>
          <a:xfrm>
            <a:off x="8581232" y="2234075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6" name="Google Shape;1386;p45"/>
          <p:cNvSpPr/>
          <p:nvPr/>
        </p:nvSpPr>
        <p:spPr>
          <a:xfrm>
            <a:off x="8651083" y="2373776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7" name="Google Shape;1387;p45"/>
          <p:cNvSpPr/>
          <p:nvPr/>
        </p:nvSpPr>
        <p:spPr>
          <a:xfrm>
            <a:off x="8981283" y="2856376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8" name="Google Shape;1388;p45"/>
          <p:cNvSpPr/>
          <p:nvPr/>
        </p:nvSpPr>
        <p:spPr>
          <a:xfrm>
            <a:off x="8774908" y="3078627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9" name="Google Shape;1389;p45"/>
          <p:cNvSpPr/>
          <p:nvPr/>
        </p:nvSpPr>
        <p:spPr>
          <a:xfrm>
            <a:off x="8412959" y="2605552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0" name="Google Shape;1390;p45"/>
          <p:cNvSpPr/>
          <p:nvPr/>
        </p:nvSpPr>
        <p:spPr>
          <a:xfrm>
            <a:off x="6965157" y="2923052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1" name="Google Shape;1391;p45"/>
          <p:cNvSpPr/>
          <p:nvPr/>
        </p:nvSpPr>
        <p:spPr>
          <a:xfrm>
            <a:off x="6971508" y="3796176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2" name="Google Shape;1392;p45"/>
          <p:cNvSpPr/>
          <p:nvPr/>
        </p:nvSpPr>
        <p:spPr>
          <a:xfrm>
            <a:off x="7098508" y="4182468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3" name="Google Shape;1393;p45"/>
          <p:cNvSpPr/>
          <p:nvPr/>
        </p:nvSpPr>
        <p:spPr>
          <a:xfrm>
            <a:off x="6913300" y="3863909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4" name="Google Shape;1394;p45"/>
          <p:cNvSpPr/>
          <p:nvPr/>
        </p:nvSpPr>
        <p:spPr>
          <a:xfrm>
            <a:off x="7082633" y="4234327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5" name="Google Shape;1395;p45"/>
          <p:cNvSpPr/>
          <p:nvPr/>
        </p:nvSpPr>
        <p:spPr>
          <a:xfrm>
            <a:off x="7822408" y="4399427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6" name="Google Shape;1396;p45"/>
          <p:cNvSpPr/>
          <p:nvPr/>
        </p:nvSpPr>
        <p:spPr>
          <a:xfrm>
            <a:off x="7844633" y="3859677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7" name="Google Shape;1397;p45"/>
          <p:cNvSpPr/>
          <p:nvPr/>
        </p:nvSpPr>
        <p:spPr>
          <a:xfrm>
            <a:off x="8651084" y="3504077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8" name="Google Shape;1398;p45"/>
          <p:cNvSpPr/>
          <p:nvPr/>
        </p:nvSpPr>
        <p:spPr>
          <a:xfrm>
            <a:off x="8162133" y="4221628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9" name="Google Shape;1399;p45"/>
          <p:cNvSpPr/>
          <p:nvPr/>
        </p:nvSpPr>
        <p:spPr>
          <a:xfrm>
            <a:off x="8458467" y="4478803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0" name="Google Shape;1400;p45"/>
          <p:cNvSpPr/>
          <p:nvPr/>
        </p:nvSpPr>
        <p:spPr>
          <a:xfrm>
            <a:off x="8277492" y="4721161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1" name="Google Shape;1401;p45"/>
          <p:cNvSpPr/>
          <p:nvPr/>
        </p:nvSpPr>
        <p:spPr>
          <a:xfrm>
            <a:off x="7914484" y="4732803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2" name="Google Shape;1402;p45"/>
          <p:cNvSpPr/>
          <p:nvPr/>
        </p:nvSpPr>
        <p:spPr>
          <a:xfrm>
            <a:off x="7955759" y="4913777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3" name="Google Shape;1403;p45"/>
          <p:cNvSpPr/>
          <p:nvPr/>
        </p:nvSpPr>
        <p:spPr>
          <a:xfrm>
            <a:off x="7780075" y="4830169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4" name="Google Shape;1404;p45"/>
          <p:cNvSpPr/>
          <p:nvPr/>
        </p:nvSpPr>
        <p:spPr>
          <a:xfrm>
            <a:off x="7358859" y="5031252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5" name="Google Shape;1405;p45"/>
          <p:cNvSpPr/>
          <p:nvPr/>
        </p:nvSpPr>
        <p:spPr>
          <a:xfrm>
            <a:off x="6911184" y="5345577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6" name="Google Shape;1406;p45"/>
          <p:cNvSpPr/>
          <p:nvPr/>
        </p:nvSpPr>
        <p:spPr>
          <a:xfrm>
            <a:off x="6717509" y="4462927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7" name="Google Shape;1407;p45"/>
          <p:cNvSpPr/>
          <p:nvPr/>
        </p:nvSpPr>
        <p:spPr>
          <a:xfrm>
            <a:off x="6340743" y="5039719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8" name="Google Shape;1408;p45"/>
          <p:cNvSpPr/>
          <p:nvPr/>
        </p:nvSpPr>
        <p:spPr>
          <a:xfrm>
            <a:off x="6211625" y="5269377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9" name="Google Shape;1409;p45"/>
          <p:cNvSpPr/>
          <p:nvPr/>
        </p:nvSpPr>
        <p:spPr>
          <a:xfrm>
            <a:off x="5799935" y="4856627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0" name="Google Shape;1410;p45"/>
          <p:cNvSpPr/>
          <p:nvPr/>
        </p:nvSpPr>
        <p:spPr>
          <a:xfrm>
            <a:off x="6552409" y="5345577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1" name="Google Shape;1411;p45"/>
          <p:cNvSpPr/>
          <p:nvPr/>
        </p:nvSpPr>
        <p:spPr>
          <a:xfrm>
            <a:off x="6593684" y="5519144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2" name="Google Shape;1412;p45"/>
          <p:cNvSpPr/>
          <p:nvPr/>
        </p:nvSpPr>
        <p:spPr>
          <a:xfrm>
            <a:off x="6733384" y="5729752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3" name="Google Shape;1413;p45"/>
          <p:cNvSpPr/>
          <p:nvPr/>
        </p:nvSpPr>
        <p:spPr>
          <a:xfrm>
            <a:off x="7033951" y="5500093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4" name="Google Shape;1414;p45"/>
          <p:cNvSpPr/>
          <p:nvPr/>
        </p:nvSpPr>
        <p:spPr>
          <a:xfrm>
            <a:off x="7011725" y="5825001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5" name="Google Shape;1415;p45"/>
          <p:cNvSpPr/>
          <p:nvPr/>
        </p:nvSpPr>
        <p:spPr>
          <a:xfrm>
            <a:off x="6170351" y="5895911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6" name="Google Shape;1416;p45"/>
          <p:cNvSpPr/>
          <p:nvPr/>
        </p:nvSpPr>
        <p:spPr>
          <a:xfrm>
            <a:off x="5578743" y="6087469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7" name="Google Shape;1417;p45"/>
          <p:cNvSpPr/>
          <p:nvPr/>
        </p:nvSpPr>
        <p:spPr>
          <a:xfrm>
            <a:off x="6116376" y="6074769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8" name="Google Shape;1418;p45"/>
          <p:cNvSpPr/>
          <p:nvPr/>
        </p:nvSpPr>
        <p:spPr>
          <a:xfrm>
            <a:off x="6561935" y="6145677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9" name="Google Shape;1419;p45"/>
          <p:cNvSpPr/>
          <p:nvPr/>
        </p:nvSpPr>
        <p:spPr>
          <a:xfrm>
            <a:off x="5759719" y="5908611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0" name="Google Shape;1420;p45"/>
          <p:cNvSpPr/>
          <p:nvPr/>
        </p:nvSpPr>
        <p:spPr>
          <a:xfrm>
            <a:off x="6872027" y="5922369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1" name="Google Shape;1421;p45"/>
          <p:cNvSpPr txBox="1"/>
          <p:nvPr/>
        </p:nvSpPr>
        <p:spPr>
          <a:xfrm>
            <a:off x="5312589" y="6233471"/>
            <a:ext cx="649351" cy="29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Santana do Livramento</a:t>
            </a:r>
            <a:endParaRPr/>
          </a:p>
        </p:txBody>
      </p:sp>
      <p:sp>
        <p:nvSpPr>
          <p:cNvPr id="1422" name="Google Shape;1422;p45"/>
          <p:cNvSpPr/>
          <p:nvPr/>
        </p:nvSpPr>
        <p:spPr>
          <a:xfrm>
            <a:off x="5841209" y="6284319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3" name="Google Shape;1423;p45"/>
          <p:cNvSpPr txBox="1"/>
          <p:nvPr/>
        </p:nvSpPr>
        <p:spPr>
          <a:xfrm>
            <a:off x="6326204" y="6473031"/>
            <a:ext cx="574196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Rio Grande</a:t>
            </a:r>
            <a:endParaRPr/>
          </a:p>
        </p:txBody>
      </p:sp>
      <p:sp>
        <p:nvSpPr>
          <p:cNvPr id="1424" name="Google Shape;1424;p45"/>
          <p:cNvSpPr/>
          <p:nvPr/>
        </p:nvSpPr>
        <p:spPr>
          <a:xfrm>
            <a:off x="6432868" y="6490012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5" name="Google Shape;1425;p45"/>
          <p:cNvSpPr txBox="1"/>
          <p:nvPr/>
        </p:nvSpPr>
        <p:spPr>
          <a:xfrm>
            <a:off x="4322598" y="1687646"/>
            <a:ext cx="429253" cy="174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33" b="1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AM</a:t>
            </a:r>
            <a:endParaRPr/>
          </a:p>
        </p:txBody>
      </p:sp>
      <p:sp>
        <p:nvSpPr>
          <p:cNvPr id="1426" name="Google Shape;1426;p45"/>
          <p:cNvSpPr txBox="1"/>
          <p:nvPr/>
        </p:nvSpPr>
        <p:spPr>
          <a:xfrm>
            <a:off x="5724911" y="4097557"/>
            <a:ext cx="429253" cy="174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33" b="1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MS</a:t>
            </a:r>
            <a:endParaRPr/>
          </a:p>
        </p:txBody>
      </p:sp>
      <p:sp>
        <p:nvSpPr>
          <p:cNvPr id="1427" name="Google Shape;1427;p45"/>
          <p:cNvSpPr txBox="1"/>
          <p:nvPr/>
        </p:nvSpPr>
        <p:spPr>
          <a:xfrm>
            <a:off x="7065631" y="3614672"/>
            <a:ext cx="314669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" b="1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DF</a:t>
            </a:r>
            <a:endParaRPr/>
          </a:p>
        </p:txBody>
      </p:sp>
      <p:sp>
        <p:nvSpPr>
          <p:cNvPr id="1428" name="Google Shape;1428;p45"/>
          <p:cNvSpPr txBox="1"/>
          <p:nvPr/>
        </p:nvSpPr>
        <p:spPr>
          <a:xfrm>
            <a:off x="7009955" y="2578674"/>
            <a:ext cx="279244" cy="174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33" b="1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endParaRPr/>
          </a:p>
        </p:txBody>
      </p:sp>
      <p:sp>
        <p:nvSpPr>
          <p:cNvPr id="1429" name="Google Shape;1429;p45"/>
          <p:cNvSpPr txBox="1"/>
          <p:nvPr/>
        </p:nvSpPr>
        <p:spPr>
          <a:xfrm>
            <a:off x="5061124" y="5996073"/>
            <a:ext cx="588623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Uruguaiana</a:t>
            </a:r>
            <a:endParaRPr/>
          </a:p>
        </p:txBody>
      </p:sp>
      <p:sp>
        <p:nvSpPr>
          <p:cNvPr id="1430" name="Google Shape;1430;p45"/>
          <p:cNvSpPr txBox="1"/>
          <p:nvPr/>
        </p:nvSpPr>
        <p:spPr>
          <a:xfrm>
            <a:off x="6322945" y="2013032"/>
            <a:ext cx="503704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Carajás</a:t>
            </a:r>
            <a:endParaRPr/>
          </a:p>
        </p:txBody>
      </p:sp>
      <p:sp>
        <p:nvSpPr>
          <p:cNvPr id="1431" name="Google Shape;1431;p45"/>
          <p:cNvSpPr/>
          <p:nvPr/>
        </p:nvSpPr>
        <p:spPr>
          <a:xfrm>
            <a:off x="6735831" y="2111785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2" name="Google Shape;1432;p45"/>
          <p:cNvSpPr txBox="1"/>
          <p:nvPr/>
        </p:nvSpPr>
        <p:spPr>
          <a:xfrm>
            <a:off x="6553189" y="1761144"/>
            <a:ext cx="528315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Marabá</a:t>
            </a:r>
            <a:endParaRPr/>
          </a:p>
        </p:txBody>
      </p:sp>
      <p:sp>
        <p:nvSpPr>
          <p:cNvPr id="1433" name="Google Shape;1433;p45"/>
          <p:cNvSpPr/>
          <p:nvPr/>
        </p:nvSpPr>
        <p:spPr>
          <a:xfrm>
            <a:off x="6950176" y="1894819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4" name="Google Shape;1434;p45"/>
          <p:cNvSpPr txBox="1"/>
          <p:nvPr/>
        </p:nvSpPr>
        <p:spPr>
          <a:xfrm>
            <a:off x="6806937" y="1639721"/>
            <a:ext cx="543739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Açailândia</a:t>
            </a:r>
            <a:endParaRPr/>
          </a:p>
        </p:txBody>
      </p:sp>
      <p:sp>
        <p:nvSpPr>
          <p:cNvPr id="1435" name="Google Shape;1435;p45"/>
          <p:cNvSpPr/>
          <p:nvPr/>
        </p:nvSpPr>
        <p:spPr>
          <a:xfrm>
            <a:off x="7253821" y="1807764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6" name="Google Shape;1436;p45"/>
          <p:cNvSpPr txBox="1"/>
          <p:nvPr/>
        </p:nvSpPr>
        <p:spPr>
          <a:xfrm>
            <a:off x="7717232" y="1351424"/>
            <a:ext cx="530056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São Luis</a:t>
            </a:r>
            <a:endParaRPr/>
          </a:p>
        </p:txBody>
      </p:sp>
      <p:sp>
        <p:nvSpPr>
          <p:cNvPr id="1437" name="Google Shape;1437;p45"/>
          <p:cNvSpPr/>
          <p:nvPr/>
        </p:nvSpPr>
        <p:spPr>
          <a:xfrm>
            <a:off x="7756363" y="1440653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8" name="Google Shape;1438;p45"/>
          <p:cNvSpPr/>
          <p:nvPr/>
        </p:nvSpPr>
        <p:spPr>
          <a:xfrm>
            <a:off x="8054184" y="3434228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9" name="Google Shape;1439;p45"/>
          <p:cNvSpPr txBox="1"/>
          <p:nvPr/>
        </p:nvSpPr>
        <p:spPr>
          <a:xfrm>
            <a:off x="8579983" y="3412346"/>
            <a:ext cx="504735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Ilhéus</a:t>
            </a:r>
            <a:endParaRPr/>
          </a:p>
        </p:txBody>
      </p:sp>
      <p:sp>
        <p:nvSpPr>
          <p:cNvPr id="1440" name="Google Shape;1440;p45"/>
          <p:cNvSpPr txBox="1"/>
          <p:nvPr/>
        </p:nvSpPr>
        <p:spPr>
          <a:xfrm>
            <a:off x="9262893" y="2474019"/>
            <a:ext cx="587945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Barreiros</a:t>
            </a:r>
            <a:endParaRPr/>
          </a:p>
        </p:txBody>
      </p:sp>
      <p:sp>
        <p:nvSpPr>
          <p:cNvPr id="1441" name="Google Shape;1441;p45"/>
          <p:cNvSpPr/>
          <p:nvPr/>
        </p:nvSpPr>
        <p:spPr>
          <a:xfrm>
            <a:off x="9327357" y="2516651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2" name="Google Shape;1442;p45"/>
          <p:cNvSpPr txBox="1"/>
          <p:nvPr/>
        </p:nvSpPr>
        <p:spPr>
          <a:xfrm>
            <a:off x="9209975" y="2572448"/>
            <a:ext cx="509075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Maceió</a:t>
            </a:r>
            <a:endParaRPr/>
          </a:p>
        </p:txBody>
      </p:sp>
      <p:sp>
        <p:nvSpPr>
          <p:cNvPr id="1443" name="Google Shape;1443;p45"/>
          <p:cNvSpPr/>
          <p:nvPr/>
        </p:nvSpPr>
        <p:spPr>
          <a:xfrm>
            <a:off x="9242691" y="2664817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4" name="Google Shape;1444;p45"/>
          <p:cNvSpPr txBox="1"/>
          <p:nvPr/>
        </p:nvSpPr>
        <p:spPr>
          <a:xfrm>
            <a:off x="8753915" y="3153203"/>
            <a:ext cx="486030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Salvador</a:t>
            </a:r>
            <a:endParaRPr/>
          </a:p>
        </p:txBody>
      </p:sp>
      <p:sp>
        <p:nvSpPr>
          <p:cNvPr id="1445" name="Google Shape;1445;p45"/>
          <p:cNvSpPr/>
          <p:nvPr/>
        </p:nvSpPr>
        <p:spPr>
          <a:xfrm>
            <a:off x="8783375" y="3197160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6" name="Google Shape;1446;p45"/>
          <p:cNvSpPr txBox="1"/>
          <p:nvPr/>
        </p:nvSpPr>
        <p:spPr>
          <a:xfrm>
            <a:off x="7263896" y="3829976"/>
            <a:ext cx="482824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Pirapora</a:t>
            </a:r>
            <a:endParaRPr/>
          </a:p>
        </p:txBody>
      </p:sp>
      <p:sp>
        <p:nvSpPr>
          <p:cNvPr id="1447" name="Google Shape;1447;p45"/>
          <p:cNvSpPr/>
          <p:nvPr/>
        </p:nvSpPr>
        <p:spPr>
          <a:xfrm>
            <a:off x="7658367" y="3969744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8" name="Google Shape;1448;p45"/>
          <p:cNvSpPr txBox="1"/>
          <p:nvPr/>
        </p:nvSpPr>
        <p:spPr>
          <a:xfrm>
            <a:off x="7377305" y="5044433"/>
            <a:ext cx="418704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Santos</a:t>
            </a:r>
            <a:endParaRPr/>
          </a:p>
        </p:txBody>
      </p:sp>
      <p:sp>
        <p:nvSpPr>
          <p:cNvPr id="1449" name="Google Shape;1449;p45"/>
          <p:cNvSpPr/>
          <p:nvPr/>
        </p:nvSpPr>
        <p:spPr>
          <a:xfrm>
            <a:off x="7426592" y="5115919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0" name="Google Shape;1450;p45"/>
          <p:cNvSpPr txBox="1"/>
          <p:nvPr/>
        </p:nvSpPr>
        <p:spPr>
          <a:xfrm>
            <a:off x="6847848" y="3525011"/>
            <a:ext cx="436338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Brasília</a:t>
            </a:r>
            <a:endParaRPr/>
          </a:p>
        </p:txBody>
      </p:sp>
      <p:sp>
        <p:nvSpPr>
          <p:cNvPr id="1451" name="Google Shape;1451;p45"/>
          <p:cNvSpPr/>
          <p:nvPr/>
        </p:nvSpPr>
        <p:spPr>
          <a:xfrm>
            <a:off x="7140841" y="3690343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2" name="Google Shape;1452;p45"/>
          <p:cNvSpPr txBox="1"/>
          <p:nvPr/>
        </p:nvSpPr>
        <p:spPr>
          <a:xfrm>
            <a:off x="6869015" y="3304877"/>
            <a:ext cx="558166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Mara Rosa</a:t>
            </a:r>
            <a:endParaRPr/>
          </a:p>
        </p:txBody>
      </p:sp>
      <p:sp>
        <p:nvSpPr>
          <p:cNvPr id="1453" name="Google Shape;1453;p45"/>
          <p:cNvSpPr/>
          <p:nvPr/>
        </p:nvSpPr>
        <p:spPr>
          <a:xfrm>
            <a:off x="6933408" y="3440576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4" name="Google Shape;1454;p45"/>
          <p:cNvSpPr txBox="1"/>
          <p:nvPr/>
        </p:nvSpPr>
        <p:spPr>
          <a:xfrm>
            <a:off x="5949189" y="3254077"/>
            <a:ext cx="513282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Água Boa</a:t>
            </a:r>
            <a:endParaRPr/>
          </a:p>
        </p:txBody>
      </p:sp>
      <p:sp>
        <p:nvSpPr>
          <p:cNvPr id="1455" name="Google Shape;1455;p45"/>
          <p:cNvSpPr/>
          <p:nvPr/>
        </p:nvSpPr>
        <p:spPr>
          <a:xfrm>
            <a:off x="6416941" y="3372843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6" name="Google Shape;1456;p45"/>
          <p:cNvSpPr/>
          <p:nvPr/>
        </p:nvSpPr>
        <p:spPr>
          <a:xfrm>
            <a:off x="5486668" y="4247027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7" name="Google Shape;1457;p45"/>
          <p:cNvSpPr txBox="1"/>
          <p:nvPr/>
        </p:nvSpPr>
        <p:spPr>
          <a:xfrm>
            <a:off x="5897805" y="4244367"/>
            <a:ext cx="444352" cy="29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Grande</a:t>
            </a:r>
            <a:endParaRPr/>
          </a:p>
        </p:txBody>
      </p:sp>
      <p:sp>
        <p:nvSpPr>
          <p:cNvPr id="1458" name="Google Shape;1458;p45"/>
          <p:cNvSpPr/>
          <p:nvPr/>
        </p:nvSpPr>
        <p:spPr>
          <a:xfrm>
            <a:off x="5969268" y="4513727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9" name="Google Shape;1459;p45"/>
          <p:cNvSpPr txBox="1"/>
          <p:nvPr/>
        </p:nvSpPr>
        <p:spPr>
          <a:xfrm>
            <a:off x="5798477" y="5168556"/>
            <a:ext cx="484428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Cascavel</a:t>
            </a:r>
            <a:endParaRPr/>
          </a:p>
        </p:txBody>
      </p:sp>
      <p:sp>
        <p:nvSpPr>
          <p:cNvPr id="1460" name="Google Shape;1460;p45"/>
          <p:cNvSpPr/>
          <p:nvPr/>
        </p:nvSpPr>
        <p:spPr>
          <a:xfrm>
            <a:off x="7050884" y="5366744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1" name="Google Shape;1461;p45"/>
          <p:cNvSpPr txBox="1"/>
          <p:nvPr/>
        </p:nvSpPr>
        <p:spPr>
          <a:xfrm>
            <a:off x="6972769" y="5433527"/>
            <a:ext cx="941609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São Francisco do Sul</a:t>
            </a:r>
            <a:endParaRPr/>
          </a:p>
        </p:txBody>
      </p:sp>
      <p:sp>
        <p:nvSpPr>
          <p:cNvPr id="1462" name="Google Shape;1462;p45"/>
          <p:cNvSpPr/>
          <p:nvPr/>
        </p:nvSpPr>
        <p:spPr>
          <a:xfrm>
            <a:off x="6030501" y="5769225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3" name="Google Shape;1463;p45"/>
          <p:cNvSpPr txBox="1"/>
          <p:nvPr/>
        </p:nvSpPr>
        <p:spPr>
          <a:xfrm>
            <a:off x="5338752" y="5765793"/>
            <a:ext cx="514885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São Borja</a:t>
            </a:r>
            <a:endParaRPr/>
          </a:p>
        </p:txBody>
      </p:sp>
      <p:sp>
        <p:nvSpPr>
          <p:cNvPr id="1464" name="Google Shape;1464;p45"/>
          <p:cNvSpPr/>
          <p:nvPr/>
        </p:nvSpPr>
        <p:spPr>
          <a:xfrm>
            <a:off x="6469932" y="4648461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5" name="Google Shape;1465;p45"/>
          <p:cNvSpPr/>
          <p:nvPr/>
        </p:nvSpPr>
        <p:spPr>
          <a:xfrm>
            <a:off x="6427599" y="4728895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6" name="Google Shape;1466;p45"/>
          <p:cNvSpPr txBox="1"/>
          <p:nvPr/>
        </p:nvSpPr>
        <p:spPr>
          <a:xfrm>
            <a:off x="6101025" y="4632643"/>
            <a:ext cx="461985" cy="29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Epitácio</a:t>
            </a:r>
            <a:endParaRPr/>
          </a:p>
        </p:txBody>
      </p:sp>
      <p:sp>
        <p:nvSpPr>
          <p:cNvPr id="1467" name="Google Shape;1467;p45"/>
          <p:cNvSpPr txBox="1"/>
          <p:nvPr/>
        </p:nvSpPr>
        <p:spPr>
          <a:xfrm>
            <a:off x="6020164" y="4518984"/>
            <a:ext cx="543739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Panorama</a:t>
            </a:r>
            <a:endParaRPr/>
          </a:p>
        </p:txBody>
      </p:sp>
      <p:sp>
        <p:nvSpPr>
          <p:cNvPr id="1468" name="Google Shape;1468;p45"/>
          <p:cNvSpPr txBox="1"/>
          <p:nvPr/>
        </p:nvSpPr>
        <p:spPr>
          <a:xfrm>
            <a:off x="6681143" y="4768916"/>
            <a:ext cx="393056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Bauru</a:t>
            </a:r>
            <a:endParaRPr/>
          </a:p>
        </p:txBody>
      </p:sp>
      <p:sp>
        <p:nvSpPr>
          <p:cNvPr id="1469" name="Google Shape;1469;p45"/>
          <p:cNvSpPr/>
          <p:nvPr/>
        </p:nvSpPr>
        <p:spPr>
          <a:xfrm>
            <a:off x="6912243" y="4806885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0" name="Google Shape;1470;p45"/>
          <p:cNvSpPr/>
          <p:nvPr/>
        </p:nvSpPr>
        <p:spPr>
          <a:xfrm>
            <a:off x="7203291" y="272128"/>
            <a:ext cx="2246407" cy="52373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EF-170 – Ferrogrão</a:t>
            </a:r>
            <a:endParaRPr sz="1050" b="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Investimento: R$ 12,7 bilhões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Extensão: 933 km</a:t>
            </a:r>
            <a:endParaRPr/>
          </a:p>
        </p:txBody>
      </p:sp>
      <p:cxnSp>
        <p:nvCxnSpPr>
          <p:cNvPr id="1471" name="Google Shape;1471;p45"/>
          <p:cNvCxnSpPr>
            <a:stCxn id="1470" idx="1"/>
          </p:cNvCxnSpPr>
          <p:nvPr/>
        </p:nvCxnSpPr>
        <p:spPr>
          <a:xfrm flipH="1">
            <a:off x="5879991" y="533997"/>
            <a:ext cx="1323300" cy="15615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sm" len="sm"/>
          </a:ln>
        </p:spPr>
      </p:cxnSp>
      <p:sp>
        <p:nvSpPr>
          <p:cNvPr id="1472" name="Google Shape;1472;p45"/>
          <p:cNvSpPr/>
          <p:nvPr/>
        </p:nvSpPr>
        <p:spPr>
          <a:xfrm>
            <a:off x="9449698" y="2842224"/>
            <a:ext cx="2555198" cy="4667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EF-334 – FIOL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Investimento: R$ 3,3 bilhões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Extensão: 537 km</a:t>
            </a:r>
            <a:endParaRPr/>
          </a:p>
        </p:txBody>
      </p:sp>
      <p:cxnSp>
        <p:nvCxnSpPr>
          <p:cNvPr id="1473" name="Google Shape;1473;p45"/>
          <p:cNvCxnSpPr>
            <a:stCxn id="1472" idx="1"/>
          </p:cNvCxnSpPr>
          <p:nvPr/>
        </p:nvCxnSpPr>
        <p:spPr>
          <a:xfrm flipH="1">
            <a:off x="8324098" y="3075576"/>
            <a:ext cx="1125600" cy="3018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sm" len="sm"/>
          </a:ln>
        </p:spPr>
      </p:cxnSp>
      <p:sp>
        <p:nvSpPr>
          <p:cNvPr id="1474" name="Google Shape;1474;p45"/>
          <p:cNvSpPr/>
          <p:nvPr/>
        </p:nvSpPr>
        <p:spPr>
          <a:xfrm>
            <a:off x="7434722" y="6062404"/>
            <a:ext cx="1999856" cy="79559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Renovação Rumo Malha Paulista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Investimento: R$ 5,78 bilhões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Extensão: 1.989 km</a:t>
            </a:r>
            <a:endParaRPr/>
          </a:p>
        </p:txBody>
      </p:sp>
      <p:cxnSp>
        <p:nvCxnSpPr>
          <p:cNvPr id="1475" name="Google Shape;1475;p45"/>
          <p:cNvCxnSpPr>
            <a:stCxn id="1474" idx="1"/>
          </p:cNvCxnSpPr>
          <p:nvPr/>
        </p:nvCxnSpPr>
        <p:spPr>
          <a:xfrm rot="10800000">
            <a:off x="6578222" y="5150402"/>
            <a:ext cx="856500" cy="13098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sm" len="sm"/>
          </a:ln>
        </p:spPr>
      </p:cxnSp>
      <p:sp>
        <p:nvSpPr>
          <p:cNvPr id="1476" name="Google Shape;1476;p45"/>
          <p:cNvSpPr/>
          <p:nvPr/>
        </p:nvSpPr>
        <p:spPr>
          <a:xfrm>
            <a:off x="8621382" y="1041594"/>
            <a:ext cx="2582180" cy="42314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Renovação Estrada de Ferro Carajás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Investimento: R$ 8,22 bilhões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Extensão: 892 km</a:t>
            </a:r>
            <a:endParaRPr/>
          </a:p>
        </p:txBody>
      </p:sp>
      <p:cxnSp>
        <p:nvCxnSpPr>
          <p:cNvPr id="1477" name="Google Shape;1477;p45"/>
          <p:cNvCxnSpPr>
            <a:stCxn id="1476" idx="1"/>
          </p:cNvCxnSpPr>
          <p:nvPr/>
        </p:nvCxnSpPr>
        <p:spPr>
          <a:xfrm flipH="1">
            <a:off x="7456182" y="1253164"/>
            <a:ext cx="1165200" cy="5130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sm" len="sm"/>
          </a:ln>
        </p:spPr>
      </p:cxnSp>
      <p:sp>
        <p:nvSpPr>
          <p:cNvPr id="1478" name="Google Shape;1478;p45"/>
          <p:cNvSpPr/>
          <p:nvPr/>
        </p:nvSpPr>
        <p:spPr>
          <a:xfrm>
            <a:off x="9328743" y="4430538"/>
            <a:ext cx="2805958" cy="906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Renovação Estrada de Ferro Vitória Minas (EFVM)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Investimento: R$ 8,81 bilhões*(R$ 2,73 bi da FICO)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Extensão: 895 km</a:t>
            </a:r>
            <a:endParaRPr/>
          </a:p>
        </p:txBody>
      </p:sp>
      <p:cxnSp>
        <p:nvCxnSpPr>
          <p:cNvPr id="1479" name="Google Shape;1479;p45"/>
          <p:cNvCxnSpPr>
            <a:stCxn id="1478" idx="1"/>
          </p:cNvCxnSpPr>
          <p:nvPr/>
        </p:nvCxnSpPr>
        <p:spPr>
          <a:xfrm rot="10800000">
            <a:off x="8324943" y="4305234"/>
            <a:ext cx="1003800" cy="5784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sm" len="sm"/>
          </a:ln>
        </p:spPr>
      </p:cxnSp>
      <p:sp>
        <p:nvSpPr>
          <p:cNvPr id="1480" name="Google Shape;1480;p45"/>
          <p:cNvSpPr/>
          <p:nvPr/>
        </p:nvSpPr>
        <p:spPr>
          <a:xfrm>
            <a:off x="9512483" y="5518148"/>
            <a:ext cx="2144664" cy="8764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Renovação MRS Logística S.A.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Investimento: R$ 16,77 bilhões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Extensão: 1.686 km</a:t>
            </a:r>
            <a:endParaRPr/>
          </a:p>
        </p:txBody>
      </p:sp>
      <p:cxnSp>
        <p:nvCxnSpPr>
          <p:cNvPr id="1481" name="Google Shape;1481;p45"/>
          <p:cNvCxnSpPr>
            <a:stCxn id="1480" idx="1"/>
          </p:cNvCxnSpPr>
          <p:nvPr/>
        </p:nvCxnSpPr>
        <p:spPr>
          <a:xfrm rot="10800000">
            <a:off x="7873883" y="4978378"/>
            <a:ext cx="1638600" cy="9780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sm" len="sm"/>
          </a:ln>
        </p:spPr>
      </p:cxnSp>
      <p:sp>
        <p:nvSpPr>
          <p:cNvPr id="1482" name="Google Shape;1482;p45"/>
          <p:cNvSpPr/>
          <p:nvPr/>
        </p:nvSpPr>
        <p:spPr>
          <a:xfrm>
            <a:off x="8935635" y="3628371"/>
            <a:ext cx="2996440" cy="61440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Renovação Ferrovia Centro Atlântica S.A. (FCA)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Investimento: Em Estudo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Extensão: 7.215 km</a:t>
            </a:r>
            <a:endParaRPr/>
          </a:p>
        </p:txBody>
      </p:sp>
      <p:cxnSp>
        <p:nvCxnSpPr>
          <p:cNvPr id="1483" name="Google Shape;1483;p45"/>
          <p:cNvCxnSpPr>
            <a:stCxn id="1482" idx="1"/>
          </p:cNvCxnSpPr>
          <p:nvPr/>
        </p:nvCxnSpPr>
        <p:spPr>
          <a:xfrm rot="10800000">
            <a:off x="8020035" y="3702176"/>
            <a:ext cx="915600" cy="2334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sm" len="sm"/>
          </a:ln>
        </p:spPr>
      </p:cxnSp>
      <p:cxnSp>
        <p:nvCxnSpPr>
          <p:cNvPr id="1484" name="Google Shape;1484;p45"/>
          <p:cNvCxnSpPr>
            <a:stCxn id="1485" idx="3"/>
            <a:endCxn id="1455" idx="5"/>
          </p:cNvCxnSpPr>
          <p:nvPr/>
        </p:nvCxnSpPr>
        <p:spPr>
          <a:xfrm rot="10800000" flipH="1">
            <a:off x="5185993" y="3409866"/>
            <a:ext cx="1267800" cy="2151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sm" len="sm"/>
          </a:ln>
        </p:spPr>
      </p:cxnSp>
      <p:sp>
        <p:nvSpPr>
          <p:cNvPr id="1486" name="Google Shape;1486;p45"/>
          <p:cNvSpPr/>
          <p:nvPr/>
        </p:nvSpPr>
        <p:spPr>
          <a:xfrm flipH="1">
            <a:off x="7756363" y="1303146"/>
            <a:ext cx="125319" cy="123351"/>
          </a:xfrm>
          <a:custGeom>
            <a:avLst/>
            <a:gdLst/>
            <a:ahLst/>
            <a:cxnLst/>
            <a:rect l="l" t="t" r="r" b="b"/>
            <a:pathLst>
              <a:path w="3302" h="3243" extrusionOk="0">
                <a:moveTo>
                  <a:pt x="1651" y="0"/>
                </a:moveTo>
                <a:cubicBezTo>
                  <a:pt x="1836" y="0"/>
                  <a:pt x="1987" y="150"/>
                  <a:pt x="1987" y="336"/>
                </a:cubicBezTo>
                <a:cubicBezTo>
                  <a:pt x="1987" y="475"/>
                  <a:pt x="1903" y="593"/>
                  <a:pt x="1783" y="645"/>
                </a:cubicBezTo>
                <a:lnTo>
                  <a:pt x="1783" y="914"/>
                </a:lnTo>
                <a:lnTo>
                  <a:pt x="2387" y="914"/>
                </a:lnTo>
                <a:cubicBezTo>
                  <a:pt x="2429" y="840"/>
                  <a:pt x="2509" y="791"/>
                  <a:pt x="2600" y="791"/>
                </a:cubicBezTo>
                <a:cubicBezTo>
                  <a:pt x="2735" y="791"/>
                  <a:pt x="2845" y="900"/>
                  <a:pt x="2845" y="1036"/>
                </a:cubicBezTo>
                <a:cubicBezTo>
                  <a:pt x="2845" y="1171"/>
                  <a:pt x="2735" y="1281"/>
                  <a:pt x="2600" y="1281"/>
                </a:cubicBezTo>
                <a:cubicBezTo>
                  <a:pt x="2518" y="1281"/>
                  <a:pt x="2446" y="1241"/>
                  <a:pt x="2401" y="1179"/>
                </a:cubicBezTo>
                <a:lnTo>
                  <a:pt x="1783" y="1179"/>
                </a:lnTo>
                <a:lnTo>
                  <a:pt x="1783" y="3017"/>
                </a:lnTo>
                <a:cubicBezTo>
                  <a:pt x="2042" y="2999"/>
                  <a:pt x="2293" y="2923"/>
                  <a:pt x="2536" y="2792"/>
                </a:cubicBezTo>
                <a:lnTo>
                  <a:pt x="2453" y="2614"/>
                </a:lnTo>
                <a:lnTo>
                  <a:pt x="3302" y="2526"/>
                </a:lnTo>
                <a:lnTo>
                  <a:pt x="2745" y="3151"/>
                </a:lnTo>
                <a:lnTo>
                  <a:pt x="2648" y="3008"/>
                </a:lnTo>
                <a:cubicBezTo>
                  <a:pt x="2340" y="3163"/>
                  <a:pt x="2008" y="3243"/>
                  <a:pt x="1651" y="3240"/>
                </a:cubicBezTo>
                <a:cubicBezTo>
                  <a:pt x="1293" y="3243"/>
                  <a:pt x="962" y="3163"/>
                  <a:pt x="654" y="3008"/>
                </a:cubicBezTo>
                <a:lnTo>
                  <a:pt x="556" y="3151"/>
                </a:lnTo>
                <a:lnTo>
                  <a:pt x="0" y="2526"/>
                </a:lnTo>
                <a:lnTo>
                  <a:pt x="848" y="2614"/>
                </a:lnTo>
                <a:lnTo>
                  <a:pt x="765" y="2792"/>
                </a:lnTo>
                <a:cubicBezTo>
                  <a:pt x="1008" y="2923"/>
                  <a:pt x="1260" y="2999"/>
                  <a:pt x="1519" y="3017"/>
                </a:cubicBezTo>
                <a:lnTo>
                  <a:pt x="1519" y="1179"/>
                </a:lnTo>
                <a:lnTo>
                  <a:pt x="900" y="1179"/>
                </a:lnTo>
                <a:cubicBezTo>
                  <a:pt x="856" y="1241"/>
                  <a:pt x="784" y="1281"/>
                  <a:pt x="702" y="1281"/>
                </a:cubicBezTo>
                <a:cubicBezTo>
                  <a:pt x="567" y="1281"/>
                  <a:pt x="457" y="1171"/>
                  <a:pt x="457" y="1036"/>
                </a:cubicBezTo>
                <a:cubicBezTo>
                  <a:pt x="457" y="900"/>
                  <a:pt x="567" y="791"/>
                  <a:pt x="702" y="791"/>
                </a:cubicBezTo>
                <a:cubicBezTo>
                  <a:pt x="793" y="791"/>
                  <a:pt x="873" y="840"/>
                  <a:pt x="915" y="914"/>
                </a:cubicBezTo>
                <a:lnTo>
                  <a:pt x="1519" y="914"/>
                </a:lnTo>
                <a:lnTo>
                  <a:pt x="1519" y="645"/>
                </a:lnTo>
                <a:cubicBezTo>
                  <a:pt x="1399" y="593"/>
                  <a:pt x="1315" y="475"/>
                  <a:pt x="1315" y="336"/>
                </a:cubicBezTo>
                <a:cubicBezTo>
                  <a:pt x="1315" y="150"/>
                  <a:pt x="1465" y="0"/>
                  <a:pt x="1651" y="0"/>
                </a:cubicBezTo>
                <a:close/>
              </a:path>
            </a:pathLst>
          </a:custGeom>
          <a:solidFill>
            <a:srgbClr val="323F4F"/>
          </a:solidFill>
          <a:ln w="9525" cap="flat" cmpd="sng">
            <a:solidFill>
              <a:srgbClr val="323F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7" name="Google Shape;1487;p45"/>
          <p:cNvSpPr/>
          <p:nvPr/>
        </p:nvSpPr>
        <p:spPr>
          <a:xfrm flipH="1">
            <a:off x="8672651" y="1499335"/>
            <a:ext cx="125319" cy="123351"/>
          </a:xfrm>
          <a:custGeom>
            <a:avLst/>
            <a:gdLst/>
            <a:ahLst/>
            <a:cxnLst/>
            <a:rect l="l" t="t" r="r" b="b"/>
            <a:pathLst>
              <a:path w="3302" h="3243" extrusionOk="0">
                <a:moveTo>
                  <a:pt x="1651" y="0"/>
                </a:moveTo>
                <a:cubicBezTo>
                  <a:pt x="1836" y="0"/>
                  <a:pt x="1987" y="150"/>
                  <a:pt x="1987" y="336"/>
                </a:cubicBezTo>
                <a:cubicBezTo>
                  <a:pt x="1987" y="475"/>
                  <a:pt x="1903" y="593"/>
                  <a:pt x="1783" y="645"/>
                </a:cubicBezTo>
                <a:lnTo>
                  <a:pt x="1783" y="914"/>
                </a:lnTo>
                <a:lnTo>
                  <a:pt x="2387" y="914"/>
                </a:lnTo>
                <a:cubicBezTo>
                  <a:pt x="2429" y="840"/>
                  <a:pt x="2509" y="791"/>
                  <a:pt x="2600" y="791"/>
                </a:cubicBezTo>
                <a:cubicBezTo>
                  <a:pt x="2735" y="791"/>
                  <a:pt x="2845" y="900"/>
                  <a:pt x="2845" y="1036"/>
                </a:cubicBezTo>
                <a:cubicBezTo>
                  <a:pt x="2845" y="1171"/>
                  <a:pt x="2735" y="1281"/>
                  <a:pt x="2600" y="1281"/>
                </a:cubicBezTo>
                <a:cubicBezTo>
                  <a:pt x="2518" y="1281"/>
                  <a:pt x="2446" y="1241"/>
                  <a:pt x="2401" y="1179"/>
                </a:cubicBezTo>
                <a:lnTo>
                  <a:pt x="1783" y="1179"/>
                </a:lnTo>
                <a:lnTo>
                  <a:pt x="1783" y="3017"/>
                </a:lnTo>
                <a:cubicBezTo>
                  <a:pt x="2042" y="2999"/>
                  <a:pt x="2293" y="2923"/>
                  <a:pt x="2536" y="2792"/>
                </a:cubicBezTo>
                <a:lnTo>
                  <a:pt x="2453" y="2614"/>
                </a:lnTo>
                <a:lnTo>
                  <a:pt x="3302" y="2526"/>
                </a:lnTo>
                <a:lnTo>
                  <a:pt x="2745" y="3151"/>
                </a:lnTo>
                <a:lnTo>
                  <a:pt x="2648" y="3008"/>
                </a:lnTo>
                <a:cubicBezTo>
                  <a:pt x="2340" y="3163"/>
                  <a:pt x="2008" y="3243"/>
                  <a:pt x="1651" y="3240"/>
                </a:cubicBezTo>
                <a:cubicBezTo>
                  <a:pt x="1293" y="3243"/>
                  <a:pt x="962" y="3163"/>
                  <a:pt x="654" y="3008"/>
                </a:cubicBezTo>
                <a:lnTo>
                  <a:pt x="556" y="3151"/>
                </a:lnTo>
                <a:lnTo>
                  <a:pt x="0" y="2526"/>
                </a:lnTo>
                <a:lnTo>
                  <a:pt x="848" y="2614"/>
                </a:lnTo>
                <a:lnTo>
                  <a:pt x="765" y="2792"/>
                </a:lnTo>
                <a:cubicBezTo>
                  <a:pt x="1008" y="2923"/>
                  <a:pt x="1260" y="2999"/>
                  <a:pt x="1519" y="3017"/>
                </a:cubicBezTo>
                <a:lnTo>
                  <a:pt x="1519" y="1179"/>
                </a:lnTo>
                <a:lnTo>
                  <a:pt x="900" y="1179"/>
                </a:lnTo>
                <a:cubicBezTo>
                  <a:pt x="856" y="1241"/>
                  <a:pt x="784" y="1281"/>
                  <a:pt x="702" y="1281"/>
                </a:cubicBezTo>
                <a:cubicBezTo>
                  <a:pt x="567" y="1281"/>
                  <a:pt x="457" y="1171"/>
                  <a:pt x="457" y="1036"/>
                </a:cubicBezTo>
                <a:cubicBezTo>
                  <a:pt x="457" y="900"/>
                  <a:pt x="567" y="791"/>
                  <a:pt x="702" y="791"/>
                </a:cubicBezTo>
                <a:cubicBezTo>
                  <a:pt x="793" y="791"/>
                  <a:pt x="873" y="840"/>
                  <a:pt x="915" y="914"/>
                </a:cubicBezTo>
                <a:lnTo>
                  <a:pt x="1519" y="914"/>
                </a:lnTo>
                <a:lnTo>
                  <a:pt x="1519" y="645"/>
                </a:lnTo>
                <a:cubicBezTo>
                  <a:pt x="1399" y="593"/>
                  <a:pt x="1315" y="475"/>
                  <a:pt x="1315" y="336"/>
                </a:cubicBezTo>
                <a:cubicBezTo>
                  <a:pt x="1315" y="150"/>
                  <a:pt x="1465" y="0"/>
                  <a:pt x="1651" y="0"/>
                </a:cubicBezTo>
                <a:close/>
              </a:path>
            </a:pathLst>
          </a:custGeom>
          <a:solidFill>
            <a:srgbClr val="323F4F"/>
          </a:solidFill>
          <a:ln w="9525" cap="flat" cmpd="sng">
            <a:solidFill>
              <a:srgbClr val="323F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8" name="Google Shape;1488;p45"/>
          <p:cNvSpPr/>
          <p:nvPr/>
        </p:nvSpPr>
        <p:spPr>
          <a:xfrm flipH="1">
            <a:off x="8977291" y="1753159"/>
            <a:ext cx="125319" cy="123351"/>
          </a:xfrm>
          <a:custGeom>
            <a:avLst/>
            <a:gdLst/>
            <a:ahLst/>
            <a:cxnLst/>
            <a:rect l="l" t="t" r="r" b="b"/>
            <a:pathLst>
              <a:path w="3302" h="3243" extrusionOk="0">
                <a:moveTo>
                  <a:pt x="1651" y="0"/>
                </a:moveTo>
                <a:cubicBezTo>
                  <a:pt x="1836" y="0"/>
                  <a:pt x="1987" y="150"/>
                  <a:pt x="1987" y="336"/>
                </a:cubicBezTo>
                <a:cubicBezTo>
                  <a:pt x="1987" y="475"/>
                  <a:pt x="1903" y="593"/>
                  <a:pt x="1783" y="645"/>
                </a:cubicBezTo>
                <a:lnTo>
                  <a:pt x="1783" y="914"/>
                </a:lnTo>
                <a:lnTo>
                  <a:pt x="2387" y="914"/>
                </a:lnTo>
                <a:cubicBezTo>
                  <a:pt x="2429" y="840"/>
                  <a:pt x="2509" y="791"/>
                  <a:pt x="2600" y="791"/>
                </a:cubicBezTo>
                <a:cubicBezTo>
                  <a:pt x="2735" y="791"/>
                  <a:pt x="2845" y="900"/>
                  <a:pt x="2845" y="1036"/>
                </a:cubicBezTo>
                <a:cubicBezTo>
                  <a:pt x="2845" y="1171"/>
                  <a:pt x="2735" y="1281"/>
                  <a:pt x="2600" y="1281"/>
                </a:cubicBezTo>
                <a:cubicBezTo>
                  <a:pt x="2518" y="1281"/>
                  <a:pt x="2446" y="1241"/>
                  <a:pt x="2401" y="1179"/>
                </a:cubicBezTo>
                <a:lnTo>
                  <a:pt x="1783" y="1179"/>
                </a:lnTo>
                <a:lnTo>
                  <a:pt x="1783" y="3017"/>
                </a:lnTo>
                <a:cubicBezTo>
                  <a:pt x="2042" y="2999"/>
                  <a:pt x="2293" y="2923"/>
                  <a:pt x="2536" y="2792"/>
                </a:cubicBezTo>
                <a:lnTo>
                  <a:pt x="2453" y="2614"/>
                </a:lnTo>
                <a:lnTo>
                  <a:pt x="3302" y="2526"/>
                </a:lnTo>
                <a:lnTo>
                  <a:pt x="2745" y="3151"/>
                </a:lnTo>
                <a:lnTo>
                  <a:pt x="2648" y="3008"/>
                </a:lnTo>
                <a:cubicBezTo>
                  <a:pt x="2340" y="3163"/>
                  <a:pt x="2008" y="3243"/>
                  <a:pt x="1651" y="3240"/>
                </a:cubicBezTo>
                <a:cubicBezTo>
                  <a:pt x="1293" y="3243"/>
                  <a:pt x="962" y="3163"/>
                  <a:pt x="654" y="3008"/>
                </a:cubicBezTo>
                <a:lnTo>
                  <a:pt x="556" y="3151"/>
                </a:lnTo>
                <a:lnTo>
                  <a:pt x="0" y="2526"/>
                </a:lnTo>
                <a:lnTo>
                  <a:pt x="848" y="2614"/>
                </a:lnTo>
                <a:lnTo>
                  <a:pt x="765" y="2792"/>
                </a:lnTo>
                <a:cubicBezTo>
                  <a:pt x="1008" y="2923"/>
                  <a:pt x="1260" y="2999"/>
                  <a:pt x="1519" y="3017"/>
                </a:cubicBezTo>
                <a:lnTo>
                  <a:pt x="1519" y="1179"/>
                </a:lnTo>
                <a:lnTo>
                  <a:pt x="900" y="1179"/>
                </a:lnTo>
                <a:cubicBezTo>
                  <a:pt x="856" y="1241"/>
                  <a:pt x="784" y="1281"/>
                  <a:pt x="702" y="1281"/>
                </a:cubicBezTo>
                <a:cubicBezTo>
                  <a:pt x="567" y="1281"/>
                  <a:pt x="457" y="1171"/>
                  <a:pt x="457" y="1036"/>
                </a:cubicBezTo>
                <a:cubicBezTo>
                  <a:pt x="457" y="900"/>
                  <a:pt x="567" y="791"/>
                  <a:pt x="702" y="791"/>
                </a:cubicBezTo>
                <a:cubicBezTo>
                  <a:pt x="793" y="791"/>
                  <a:pt x="873" y="840"/>
                  <a:pt x="915" y="914"/>
                </a:cubicBezTo>
                <a:lnTo>
                  <a:pt x="1519" y="914"/>
                </a:lnTo>
                <a:lnTo>
                  <a:pt x="1519" y="645"/>
                </a:lnTo>
                <a:cubicBezTo>
                  <a:pt x="1399" y="593"/>
                  <a:pt x="1315" y="475"/>
                  <a:pt x="1315" y="336"/>
                </a:cubicBezTo>
                <a:cubicBezTo>
                  <a:pt x="1315" y="150"/>
                  <a:pt x="1465" y="0"/>
                  <a:pt x="1651" y="0"/>
                </a:cubicBezTo>
                <a:close/>
              </a:path>
            </a:pathLst>
          </a:custGeom>
          <a:solidFill>
            <a:srgbClr val="323F4F"/>
          </a:solidFill>
          <a:ln w="9525" cap="flat" cmpd="sng">
            <a:solidFill>
              <a:srgbClr val="323F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9" name="Google Shape;1489;p45"/>
          <p:cNvSpPr/>
          <p:nvPr/>
        </p:nvSpPr>
        <p:spPr>
          <a:xfrm flipH="1">
            <a:off x="9296042" y="1867546"/>
            <a:ext cx="125319" cy="123351"/>
          </a:xfrm>
          <a:custGeom>
            <a:avLst/>
            <a:gdLst/>
            <a:ahLst/>
            <a:cxnLst/>
            <a:rect l="l" t="t" r="r" b="b"/>
            <a:pathLst>
              <a:path w="3302" h="3243" extrusionOk="0">
                <a:moveTo>
                  <a:pt x="1651" y="0"/>
                </a:moveTo>
                <a:cubicBezTo>
                  <a:pt x="1836" y="0"/>
                  <a:pt x="1987" y="150"/>
                  <a:pt x="1987" y="336"/>
                </a:cubicBezTo>
                <a:cubicBezTo>
                  <a:pt x="1987" y="475"/>
                  <a:pt x="1903" y="593"/>
                  <a:pt x="1783" y="645"/>
                </a:cubicBezTo>
                <a:lnTo>
                  <a:pt x="1783" y="914"/>
                </a:lnTo>
                <a:lnTo>
                  <a:pt x="2387" y="914"/>
                </a:lnTo>
                <a:cubicBezTo>
                  <a:pt x="2429" y="840"/>
                  <a:pt x="2509" y="791"/>
                  <a:pt x="2600" y="791"/>
                </a:cubicBezTo>
                <a:cubicBezTo>
                  <a:pt x="2735" y="791"/>
                  <a:pt x="2845" y="900"/>
                  <a:pt x="2845" y="1036"/>
                </a:cubicBezTo>
                <a:cubicBezTo>
                  <a:pt x="2845" y="1171"/>
                  <a:pt x="2735" y="1281"/>
                  <a:pt x="2600" y="1281"/>
                </a:cubicBezTo>
                <a:cubicBezTo>
                  <a:pt x="2518" y="1281"/>
                  <a:pt x="2446" y="1241"/>
                  <a:pt x="2401" y="1179"/>
                </a:cubicBezTo>
                <a:lnTo>
                  <a:pt x="1783" y="1179"/>
                </a:lnTo>
                <a:lnTo>
                  <a:pt x="1783" y="3017"/>
                </a:lnTo>
                <a:cubicBezTo>
                  <a:pt x="2042" y="2999"/>
                  <a:pt x="2293" y="2923"/>
                  <a:pt x="2536" y="2792"/>
                </a:cubicBezTo>
                <a:lnTo>
                  <a:pt x="2453" y="2614"/>
                </a:lnTo>
                <a:lnTo>
                  <a:pt x="3302" y="2526"/>
                </a:lnTo>
                <a:lnTo>
                  <a:pt x="2745" y="3151"/>
                </a:lnTo>
                <a:lnTo>
                  <a:pt x="2648" y="3008"/>
                </a:lnTo>
                <a:cubicBezTo>
                  <a:pt x="2340" y="3163"/>
                  <a:pt x="2008" y="3243"/>
                  <a:pt x="1651" y="3240"/>
                </a:cubicBezTo>
                <a:cubicBezTo>
                  <a:pt x="1293" y="3243"/>
                  <a:pt x="962" y="3163"/>
                  <a:pt x="654" y="3008"/>
                </a:cubicBezTo>
                <a:lnTo>
                  <a:pt x="556" y="3151"/>
                </a:lnTo>
                <a:lnTo>
                  <a:pt x="0" y="2526"/>
                </a:lnTo>
                <a:lnTo>
                  <a:pt x="848" y="2614"/>
                </a:lnTo>
                <a:lnTo>
                  <a:pt x="765" y="2792"/>
                </a:lnTo>
                <a:cubicBezTo>
                  <a:pt x="1008" y="2923"/>
                  <a:pt x="1260" y="2999"/>
                  <a:pt x="1519" y="3017"/>
                </a:cubicBezTo>
                <a:lnTo>
                  <a:pt x="1519" y="1179"/>
                </a:lnTo>
                <a:lnTo>
                  <a:pt x="900" y="1179"/>
                </a:lnTo>
                <a:cubicBezTo>
                  <a:pt x="856" y="1241"/>
                  <a:pt x="784" y="1281"/>
                  <a:pt x="702" y="1281"/>
                </a:cubicBezTo>
                <a:cubicBezTo>
                  <a:pt x="567" y="1281"/>
                  <a:pt x="457" y="1171"/>
                  <a:pt x="457" y="1036"/>
                </a:cubicBezTo>
                <a:cubicBezTo>
                  <a:pt x="457" y="900"/>
                  <a:pt x="567" y="791"/>
                  <a:pt x="702" y="791"/>
                </a:cubicBezTo>
                <a:cubicBezTo>
                  <a:pt x="793" y="791"/>
                  <a:pt x="873" y="840"/>
                  <a:pt x="915" y="914"/>
                </a:cubicBezTo>
                <a:lnTo>
                  <a:pt x="1519" y="914"/>
                </a:lnTo>
                <a:lnTo>
                  <a:pt x="1519" y="645"/>
                </a:lnTo>
                <a:cubicBezTo>
                  <a:pt x="1399" y="593"/>
                  <a:pt x="1315" y="475"/>
                  <a:pt x="1315" y="336"/>
                </a:cubicBezTo>
                <a:cubicBezTo>
                  <a:pt x="1315" y="150"/>
                  <a:pt x="1465" y="0"/>
                  <a:pt x="1651" y="0"/>
                </a:cubicBezTo>
                <a:close/>
              </a:path>
            </a:pathLst>
          </a:custGeom>
          <a:solidFill>
            <a:srgbClr val="323F4F"/>
          </a:solidFill>
          <a:ln w="9525" cap="flat" cmpd="sng">
            <a:solidFill>
              <a:srgbClr val="323F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0" name="Google Shape;1490;p45"/>
          <p:cNvSpPr/>
          <p:nvPr/>
        </p:nvSpPr>
        <p:spPr>
          <a:xfrm flipH="1">
            <a:off x="9356367" y="2089797"/>
            <a:ext cx="125319" cy="123351"/>
          </a:xfrm>
          <a:custGeom>
            <a:avLst/>
            <a:gdLst/>
            <a:ahLst/>
            <a:cxnLst/>
            <a:rect l="l" t="t" r="r" b="b"/>
            <a:pathLst>
              <a:path w="3302" h="3243" extrusionOk="0">
                <a:moveTo>
                  <a:pt x="1651" y="0"/>
                </a:moveTo>
                <a:cubicBezTo>
                  <a:pt x="1836" y="0"/>
                  <a:pt x="1987" y="150"/>
                  <a:pt x="1987" y="336"/>
                </a:cubicBezTo>
                <a:cubicBezTo>
                  <a:pt x="1987" y="475"/>
                  <a:pt x="1903" y="593"/>
                  <a:pt x="1783" y="645"/>
                </a:cubicBezTo>
                <a:lnTo>
                  <a:pt x="1783" y="914"/>
                </a:lnTo>
                <a:lnTo>
                  <a:pt x="2387" y="914"/>
                </a:lnTo>
                <a:cubicBezTo>
                  <a:pt x="2429" y="840"/>
                  <a:pt x="2509" y="791"/>
                  <a:pt x="2600" y="791"/>
                </a:cubicBezTo>
                <a:cubicBezTo>
                  <a:pt x="2735" y="791"/>
                  <a:pt x="2845" y="900"/>
                  <a:pt x="2845" y="1036"/>
                </a:cubicBezTo>
                <a:cubicBezTo>
                  <a:pt x="2845" y="1171"/>
                  <a:pt x="2735" y="1281"/>
                  <a:pt x="2600" y="1281"/>
                </a:cubicBezTo>
                <a:cubicBezTo>
                  <a:pt x="2518" y="1281"/>
                  <a:pt x="2446" y="1241"/>
                  <a:pt x="2401" y="1179"/>
                </a:cubicBezTo>
                <a:lnTo>
                  <a:pt x="1783" y="1179"/>
                </a:lnTo>
                <a:lnTo>
                  <a:pt x="1783" y="3017"/>
                </a:lnTo>
                <a:cubicBezTo>
                  <a:pt x="2042" y="2999"/>
                  <a:pt x="2293" y="2923"/>
                  <a:pt x="2536" y="2792"/>
                </a:cubicBezTo>
                <a:lnTo>
                  <a:pt x="2453" y="2614"/>
                </a:lnTo>
                <a:lnTo>
                  <a:pt x="3302" y="2526"/>
                </a:lnTo>
                <a:lnTo>
                  <a:pt x="2745" y="3151"/>
                </a:lnTo>
                <a:lnTo>
                  <a:pt x="2648" y="3008"/>
                </a:lnTo>
                <a:cubicBezTo>
                  <a:pt x="2340" y="3163"/>
                  <a:pt x="2008" y="3243"/>
                  <a:pt x="1651" y="3240"/>
                </a:cubicBezTo>
                <a:cubicBezTo>
                  <a:pt x="1293" y="3243"/>
                  <a:pt x="962" y="3163"/>
                  <a:pt x="654" y="3008"/>
                </a:cubicBezTo>
                <a:lnTo>
                  <a:pt x="556" y="3151"/>
                </a:lnTo>
                <a:lnTo>
                  <a:pt x="0" y="2526"/>
                </a:lnTo>
                <a:lnTo>
                  <a:pt x="848" y="2614"/>
                </a:lnTo>
                <a:lnTo>
                  <a:pt x="765" y="2792"/>
                </a:lnTo>
                <a:cubicBezTo>
                  <a:pt x="1008" y="2923"/>
                  <a:pt x="1260" y="2999"/>
                  <a:pt x="1519" y="3017"/>
                </a:cubicBezTo>
                <a:lnTo>
                  <a:pt x="1519" y="1179"/>
                </a:lnTo>
                <a:lnTo>
                  <a:pt x="900" y="1179"/>
                </a:lnTo>
                <a:cubicBezTo>
                  <a:pt x="856" y="1241"/>
                  <a:pt x="784" y="1281"/>
                  <a:pt x="702" y="1281"/>
                </a:cubicBezTo>
                <a:cubicBezTo>
                  <a:pt x="567" y="1281"/>
                  <a:pt x="457" y="1171"/>
                  <a:pt x="457" y="1036"/>
                </a:cubicBezTo>
                <a:cubicBezTo>
                  <a:pt x="457" y="900"/>
                  <a:pt x="567" y="791"/>
                  <a:pt x="702" y="791"/>
                </a:cubicBezTo>
                <a:cubicBezTo>
                  <a:pt x="793" y="791"/>
                  <a:pt x="873" y="840"/>
                  <a:pt x="915" y="914"/>
                </a:cubicBezTo>
                <a:lnTo>
                  <a:pt x="1519" y="914"/>
                </a:lnTo>
                <a:lnTo>
                  <a:pt x="1519" y="645"/>
                </a:lnTo>
                <a:cubicBezTo>
                  <a:pt x="1399" y="593"/>
                  <a:pt x="1315" y="475"/>
                  <a:pt x="1315" y="336"/>
                </a:cubicBezTo>
                <a:cubicBezTo>
                  <a:pt x="1315" y="150"/>
                  <a:pt x="1465" y="0"/>
                  <a:pt x="1651" y="0"/>
                </a:cubicBezTo>
                <a:close/>
              </a:path>
            </a:pathLst>
          </a:custGeom>
          <a:solidFill>
            <a:srgbClr val="323F4F"/>
          </a:solidFill>
          <a:ln w="9525" cap="flat" cmpd="sng">
            <a:solidFill>
              <a:srgbClr val="323F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1" name="Google Shape;1491;p45"/>
          <p:cNvSpPr/>
          <p:nvPr/>
        </p:nvSpPr>
        <p:spPr>
          <a:xfrm flipH="1">
            <a:off x="9353191" y="2261246"/>
            <a:ext cx="125319" cy="123351"/>
          </a:xfrm>
          <a:custGeom>
            <a:avLst/>
            <a:gdLst/>
            <a:ahLst/>
            <a:cxnLst/>
            <a:rect l="l" t="t" r="r" b="b"/>
            <a:pathLst>
              <a:path w="3302" h="3243" extrusionOk="0">
                <a:moveTo>
                  <a:pt x="1651" y="0"/>
                </a:moveTo>
                <a:cubicBezTo>
                  <a:pt x="1836" y="0"/>
                  <a:pt x="1987" y="150"/>
                  <a:pt x="1987" y="336"/>
                </a:cubicBezTo>
                <a:cubicBezTo>
                  <a:pt x="1987" y="475"/>
                  <a:pt x="1903" y="593"/>
                  <a:pt x="1783" y="645"/>
                </a:cubicBezTo>
                <a:lnTo>
                  <a:pt x="1783" y="914"/>
                </a:lnTo>
                <a:lnTo>
                  <a:pt x="2387" y="914"/>
                </a:lnTo>
                <a:cubicBezTo>
                  <a:pt x="2429" y="840"/>
                  <a:pt x="2509" y="791"/>
                  <a:pt x="2600" y="791"/>
                </a:cubicBezTo>
                <a:cubicBezTo>
                  <a:pt x="2735" y="791"/>
                  <a:pt x="2845" y="900"/>
                  <a:pt x="2845" y="1036"/>
                </a:cubicBezTo>
                <a:cubicBezTo>
                  <a:pt x="2845" y="1171"/>
                  <a:pt x="2735" y="1281"/>
                  <a:pt x="2600" y="1281"/>
                </a:cubicBezTo>
                <a:cubicBezTo>
                  <a:pt x="2518" y="1281"/>
                  <a:pt x="2446" y="1241"/>
                  <a:pt x="2401" y="1179"/>
                </a:cubicBezTo>
                <a:lnTo>
                  <a:pt x="1783" y="1179"/>
                </a:lnTo>
                <a:lnTo>
                  <a:pt x="1783" y="3017"/>
                </a:lnTo>
                <a:cubicBezTo>
                  <a:pt x="2042" y="2999"/>
                  <a:pt x="2293" y="2923"/>
                  <a:pt x="2536" y="2792"/>
                </a:cubicBezTo>
                <a:lnTo>
                  <a:pt x="2453" y="2614"/>
                </a:lnTo>
                <a:lnTo>
                  <a:pt x="3302" y="2526"/>
                </a:lnTo>
                <a:lnTo>
                  <a:pt x="2745" y="3151"/>
                </a:lnTo>
                <a:lnTo>
                  <a:pt x="2648" y="3008"/>
                </a:lnTo>
                <a:cubicBezTo>
                  <a:pt x="2340" y="3163"/>
                  <a:pt x="2008" y="3243"/>
                  <a:pt x="1651" y="3240"/>
                </a:cubicBezTo>
                <a:cubicBezTo>
                  <a:pt x="1293" y="3243"/>
                  <a:pt x="962" y="3163"/>
                  <a:pt x="654" y="3008"/>
                </a:cubicBezTo>
                <a:lnTo>
                  <a:pt x="556" y="3151"/>
                </a:lnTo>
                <a:lnTo>
                  <a:pt x="0" y="2526"/>
                </a:lnTo>
                <a:lnTo>
                  <a:pt x="848" y="2614"/>
                </a:lnTo>
                <a:lnTo>
                  <a:pt x="765" y="2792"/>
                </a:lnTo>
                <a:cubicBezTo>
                  <a:pt x="1008" y="2923"/>
                  <a:pt x="1260" y="2999"/>
                  <a:pt x="1519" y="3017"/>
                </a:cubicBezTo>
                <a:lnTo>
                  <a:pt x="1519" y="1179"/>
                </a:lnTo>
                <a:lnTo>
                  <a:pt x="900" y="1179"/>
                </a:lnTo>
                <a:cubicBezTo>
                  <a:pt x="856" y="1241"/>
                  <a:pt x="784" y="1281"/>
                  <a:pt x="702" y="1281"/>
                </a:cubicBezTo>
                <a:cubicBezTo>
                  <a:pt x="567" y="1281"/>
                  <a:pt x="457" y="1171"/>
                  <a:pt x="457" y="1036"/>
                </a:cubicBezTo>
                <a:cubicBezTo>
                  <a:pt x="457" y="900"/>
                  <a:pt x="567" y="791"/>
                  <a:pt x="702" y="791"/>
                </a:cubicBezTo>
                <a:cubicBezTo>
                  <a:pt x="793" y="791"/>
                  <a:pt x="873" y="840"/>
                  <a:pt x="915" y="914"/>
                </a:cubicBezTo>
                <a:lnTo>
                  <a:pt x="1519" y="914"/>
                </a:lnTo>
                <a:lnTo>
                  <a:pt x="1519" y="645"/>
                </a:lnTo>
                <a:cubicBezTo>
                  <a:pt x="1399" y="593"/>
                  <a:pt x="1315" y="475"/>
                  <a:pt x="1315" y="336"/>
                </a:cubicBezTo>
                <a:cubicBezTo>
                  <a:pt x="1315" y="150"/>
                  <a:pt x="1465" y="0"/>
                  <a:pt x="1651" y="0"/>
                </a:cubicBezTo>
                <a:close/>
              </a:path>
            </a:pathLst>
          </a:custGeom>
          <a:solidFill>
            <a:srgbClr val="323F4F"/>
          </a:solidFill>
          <a:ln w="9525" cap="flat" cmpd="sng">
            <a:solidFill>
              <a:srgbClr val="323F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2" name="Google Shape;1492;p45"/>
          <p:cNvSpPr/>
          <p:nvPr/>
        </p:nvSpPr>
        <p:spPr>
          <a:xfrm flipH="1">
            <a:off x="9371491" y="2423789"/>
            <a:ext cx="125319" cy="123351"/>
          </a:xfrm>
          <a:custGeom>
            <a:avLst/>
            <a:gdLst/>
            <a:ahLst/>
            <a:cxnLst/>
            <a:rect l="l" t="t" r="r" b="b"/>
            <a:pathLst>
              <a:path w="3302" h="3243" extrusionOk="0">
                <a:moveTo>
                  <a:pt x="1651" y="0"/>
                </a:moveTo>
                <a:cubicBezTo>
                  <a:pt x="1836" y="0"/>
                  <a:pt x="1987" y="150"/>
                  <a:pt x="1987" y="336"/>
                </a:cubicBezTo>
                <a:cubicBezTo>
                  <a:pt x="1987" y="475"/>
                  <a:pt x="1903" y="593"/>
                  <a:pt x="1783" y="645"/>
                </a:cubicBezTo>
                <a:lnTo>
                  <a:pt x="1783" y="914"/>
                </a:lnTo>
                <a:lnTo>
                  <a:pt x="2387" y="914"/>
                </a:lnTo>
                <a:cubicBezTo>
                  <a:pt x="2429" y="840"/>
                  <a:pt x="2509" y="791"/>
                  <a:pt x="2600" y="791"/>
                </a:cubicBezTo>
                <a:cubicBezTo>
                  <a:pt x="2735" y="791"/>
                  <a:pt x="2845" y="900"/>
                  <a:pt x="2845" y="1036"/>
                </a:cubicBezTo>
                <a:cubicBezTo>
                  <a:pt x="2845" y="1171"/>
                  <a:pt x="2735" y="1281"/>
                  <a:pt x="2600" y="1281"/>
                </a:cubicBezTo>
                <a:cubicBezTo>
                  <a:pt x="2518" y="1281"/>
                  <a:pt x="2446" y="1241"/>
                  <a:pt x="2401" y="1179"/>
                </a:cubicBezTo>
                <a:lnTo>
                  <a:pt x="1783" y="1179"/>
                </a:lnTo>
                <a:lnTo>
                  <a:pt x="1783" y="3017"/>
                </a:lnTo>
                <a:cubicBezTo>
                  <a:pt x="2042" y="2999"/>
                  <a:pt x="2293" y="2923"/>
                  <a:pt x="2536" y="2792"/>
                </a:cubicBezTo>
                <a:lnTo>
                  <a:pt x="2453" y="2614"/>
                </a:lnTo>
                <a:lnTo>
                  <a:pt x="3302" y="2526"/>
                </a:lnTo>
                <a:lnTo>
                  <a:pt x="2745" y="3151"/>
                </a:lnTo>
                <a:lnTo>
                  <a:pt x="2648" y="3008"/>
                </a:lnTo>
                <a:cubicBezTo>
                  <a:pt x="2340" y="3163"/>
                  <a:pt x="2008" y="3243"/>
                  <a:pt x="1651" y="3240"/>
                </a:cubicBezTo>
                <a:cubicBezTo>
                  <a:pt x="1293" y="3243"/>
                  <a:pt x="962" y="3163"/>
                  <a:pt x="654" y="3008"/>
                </a:cubicBezTo>
                <a:lnTo>
                  <a:pt x="556" y="3151"/>
                </a:lnTo>
                <a:lnTo>
                  <a:pt x="0" y="2526"/>
                </a:lnTo>
                <a:lnTo>
                  <a:pt x="848" y="2614"/>
                </a:lnTo>
                <a:lnTo>
                  <a:pt x="765" y="2792"/>
                </a:lnTo>
                <a:cubicBezTo>
                  <a:pt x="1008" y="2923"/>
                  <a:pt x="1260" y="2999"/>
                  <a:pt x="1519" y="3017"/>
                </a:cubicBezTo>
                <a:lnTo>
                  <a:pt x="1519" y="1179"/>
                </a:lnTo>
                <a:lnTo>
                  <a:pt x="900" y="1179"/>
                </a:lnTo>
                <a:cubicBezTo>
                  <a:pt x="856" y="1241"/>
                  <a:pt x="784" y="1281"/>
                  <a:pt x="702" y="1281"/>
                </a:cubicBezTo>
                <a:cubicBezTo>
                  <a:pt x="567" y="1281"/>
                  <a:pt x="457" y="1171"/>
                  <a:pt x="457" y="1036"/>
                </a:cubicBezTo>
                <a:cubicBezTo>
                  <a:pt x="457" y="900"/>
                  <a:pt x="567" y="791"/>
                  <a:pt x="702" y="791"/>
                </a:cubicBezTo>
                <a:cubicBezTo>
                  <a:pt x="793" y="791"/>
                  <a:pt x="873" y="840"/>
                  <a:pt x="915" y="914"/>
                </a:cubicBezTo>
                <a:lnTo>
                  <a:pt x="1519" y="914"/>
                </a:lnTo>
                <a:lnTo>
                  <a:pt x="1519" y="645"/>
                </a:lnTo>
                <a:cubicBezTo>
                  <a:pt x="1399" y="593"/>
                  <a:pt x="1315" y="475"/>
                  <a:pt x="1315" y="336"/>
                </a:cubicBezTo>
                <a:cubicBezTo>
                  <a:pt x="1315" y="150"/>
                  <a:pt x="1465" y="0"/>
                  <a:pt x="1651" y="0"/>
                </a:cubicBezTo>
                <a:close/>
              </a:path>
            </a:pathLst>
          </a:custGeom>
          <a:solidFill>
            <a:srgbClr val="323F4F"/>
          </a:solidFill>
          <a:ln w="9525" cap="flat" cmpd="sng">
            <a:solidFill>
              <a:srgbClr val="323F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3" name="Google Shape;1493;p45"/>
          <p:cNvSpPr/>
          <p:nvPr/>
        </p:nvSpPr>
        <p:spPr>
          <a:xfrm flipH="1">
            <a:off x="9245242" y="2556521"/>
            <a:ext cx="125319" cy="123351"/>
          </a:xfrm>
          <a:custGeom>
            <a:avLst/>
            <a:gdLst/>
            <a:ahLst/>
            <a:cxnLst/>
            <a:rect l="l" t="t" r="r" b="b"/>
            <a:pathLst>
              <a:path w="3302" h="3243" extrusionOk="0">
                <a:moveTo>
                  <a:pt x="1651" y="0"/>
                </a:moveTo>
                <a:cubicBezTo>
                  <a:pt x="1836" y="0"/>
                  <a:pt x="1987" y="150"/>
                  <a:pt x="1987" y="336"/>
                </a:cubicBezTo>
                <a:cubicBezTo>
                  <a:pt x="1987" y="475"/>
                  <a:pt x="1903" y="593"/>
                  <a:pt x="1783" y="645"/>
                </a:cubicBezTo>
                <a:lnTo>
                  <a:pt x="1783" y="914"/>
                </a:lnTo>
                <a:lnTo>
                  <a:pt x="2387" y="914"/>
                </a:lnTo>
                <a:cubicBezTo>
                  <a:pt x="2429" y="840"/>
                  <a:pt x="2509" y="791"/>
                  <a:pt x="2600" y="791"/>
                </a:cubicBezTo>
                <a:cubicBezTo>
                  <a:pt x="2735" y="791"/>
                  <a:pt x="2845" y="900"/>
                  <a:pt x="2845" y="1036"/>
                </a:cubicBezTo>
                <a:cubicBezTo>
                  <a:pt x="2845" y="1171"/>
                  <a:pt x="2735" y="1281"/>
                  <a:pt x="2600" y="1281"/>
                </a:cubicBezTo>
                <a:cubicBezTo>
                  <a:pt x="2518" y="1281"/>
                  <a:pt x="2446" y="1241"/>
                  <a:pt x="2401" y="1179"/>
                </a:cubicBezTo>
                <a:lnTo>
                  <a:pt x="1783" y="1179"/>
                </a:lnTo>
                <a:lnTo>
                  <a:pt x="1783" y="3017"/>
                </a:lnTo>
                <a:cubicBezTo>
                  <a:pt x="2042" y="2999"/>
                  <a:pt x="2293" y="2923"/>
                  <a:pt x="2536" y="2792"/>
                </a:cubicBezTo>
                <a:lnTo>
                  <a:pt x="2453" y="2614"/>
                </a:lnTo>
                <a:lnTo>
                  <a:pt x="3302" y="2526"/>
                </a:lnTo>
                <a:lnTo>
                  <a:pt x="2745" y="3151"/>
                </a:lnTo>
                <a:lnTo>
                  <a:pt x="2648" y="3008"/>
                </a:lnTo>
                <a:cubicBezTo>
                  <a:pt x="2340" y="3163"/>
                  <a:pt x="2008" y="3243"/>
                  <a:pt x="1651" y="3240"/>
                </a:cubicBezTo>
                <a:cubicBezTo>
                  <a:pt x="1293" y="3243"/>
                  <a:pt x="962" y="3163"/>
                  <a:pt x="654" y="3008"/>
                </a:cubicBezTo>
                <a:lnTo>
                  <a:pt x="556" y="3151"/>
                </a:lnTo>
                <a:lnTo>
                  <a:pt x="0" y="2526"/>
                </a:lnTo>
                <a:lnTo>
                  <a:pt x="848" y="2614"/>
                </a:lnTo>
                <a:lnTo>
                  <a:pt x="765" y="2792"/>
                </a:lnTo>
                <a:cubicBezTo>
                  <a:pt x="1008" y="2923"/>
                  <a:pt x="1260" y="2999"/>
                  <a:pt x="1519" y="3017"/>
                </a:cubicBezTo>
                <a:lnTo>
                  <a:pt x="1519" y="1179"/>
                </a:lnTo>
                <a:lnTo>
                  <a:pt x="900" y="1179"/>
                </a:lnTo>
                <a:cubicBezTo>
                  <a:pt x="856" y="1241"/>
                  <a:pt x="784" y="1281"/>
                  <a:pt x="702" y="1281"/>
                </a:cubicBezTo>
                <a:cubicBezTo>
                  <a:pt x="567" y="1281"/>
                  <a:pt x="457" y="1171"/>
                  <a:pt x="457" y="1036"/>
                </a:cubicBezTo>
                <a:cubicBezTo>
                  <a:pt x="457" y="900"/>
                  <a:pt x="567" y="791"/>
                  <a:pt x="702" y="791"/>
                </a:cubicBezTo>
                <a:cubicBezTo>
                  <a:pt x="793" y="791"/>
                  <a:pt x="873" y="840"/>
                  <a:pt x="915" y="914"/>
                </a:cubicBezTo>
                <a:lnTo>
                  <a:pt x="1519" y="914"/>
                </a:lnTo>
                <a:lnTo>
                  <a:pt x="1519" y="645"/>
                </a:lnTo>
                <a:cubicBezTo>
                  <a:pt x="1399" y="593"/>
                  <a:pt x="1315" y="475"/>
                  <a:pt x="1315" y="336"/>
                </a:cubicBezTo>
                <a:cubicBezTo>
                  <a:pt x="1315" y="150"/>
                  <a:pt x="1465" y="0"/>
                  <a:pt x="1651" y="0"/>
                </a:cubicBezTo>
                <a:close/>
              </a:path>
            </a:pathLst>
          </a:custGeom>
          <a:solidFill>
            <a:srgbClr val="323F4F"/>
          </a:solidFill>
          <a:ln w="9525" cap="flat" cmpd="sng">
            <a:solidFill>
              <a:srgbClr val="323F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4" name="Google Shape;1494;p45"/>
          <p:cNvSpPr/>
          <p:nvPr/>
        </p:nvSpPr>
        <p:spPr>
          <a:xfrm flipH="1">
            <a:off x="9035693" y="2759721"/>
            <a:ext cx="125319" cy="123351"/>
          </a:xfrm>
          <a:custGeom>
            <a:avLst/>
            <a:gdLst/>
            <a:ahLst/>
            <a:cxnLst/>
            <a:rect l="l" t="t" r="r" b="b"/>
            <a:pathLst>
              <a:path w="3302" h="3243" extrusionOk="0">
                <a:moveTo>
                  <a:pt x="1651" y="0"/>
                </a:moveTo>
                <a:cubicBezTo>
                  <a:pt x="1836" y="0"/>
                  <a:pt x="1987" y="150"/>
                  <a:pt x="1987" y="336"/>
                </a:cubicBezTo>
                <a:cubicBezTo>
                  <a:pt x="1987" y="475"/>
                  <a:pt x="1903" y="593"/>
                  <a:pt x="1783" y="645"/>
                </a:cubicBezTo>
                <a:lnTo>
                  <a:pt x="1783" y="914"/>
                </a:lnTo>
                <a:lnTo>
                  <a:pt x="2387" y="914"/>
                </a:lnTo>
                <a:cubicBezTo>
                  <a:pt x="2429" y="840"/>
                  <a:pt x="2509" y="791"/>
                  <a:pt x="2600" y="791"/>
                </a:cubicBezTo>
                <a:cubicBezTo>
                  <a:pt x="2735" y="791"/>
                  <a:pt x="2845" y="900"/>
                  <a:pt x="2845" y="1036"/>
                </a:cubicBezTo>
                <a:cubicBezTo>
                  <a:pt x="2845" y="1171"/>
                  <a:pt x="2735" y="1281"/>
                  <a:pt x="2600" y="1281"/>
                </a:cubicBezTo>
                <a:cubicBezTo>
                  <a:pt x="2518" y="1281"/>
                  <a:pt x="2446" y="1241"/>
                  <a:pt x="2401" y="1179"/>
                </a:cubicBezTo>
                <a:lnTo>
                  <a:pt x="1783" y="1179"/>
                </a:lnTo>
                <a:lnTo>
                  <a:pt x="1783" y="3017"/>
                </a:lnTo>
                <a:cubicBezTo>
                  <a:pt x="2042" y="2999"/>
                  <a:pt x="2293" y="2923"/>
                  <a:pt x="2536" y="2792"/>
                </a:cubicBezTo>
                <a:lnTo>
                  <a:pt x="2453" y="2614"/>
                </a:lnTo>
                <a:lnTo>
                  <a:pt x="3302" y="2526"/>
                </a:lnTo>
                <a:lnTo>
                  <a:pt x="2745" y="3151"/>
                </a:lnTo>
                <a:lnTo>
                  <a:pt x="2648" y="3008"/>
                </a:lnTo>
                <a:cubicBezTo>
                  <a:pt x="2340" y="3163"/>
                  <a:pt x="2008" y="3243"/>
                  <a:pt x="1651" y="3240"/>
                </a:cubicBezTo>
                <a:cubicBezTo>
                  <a:pt x="1293" y="3243"/>
                  <a:pt x="962" y="3163"/>
                  <a:pt x="654" y="3008"/>
                </a:cubicBezTo>
                <a:lnTo>
                  <a:pt x="556" y="3151"/>
                </a:lnTo>
                <a:lnTo>
                  <a:pt x="0" y="2526"/>
                </a:lnTo>
                <a:lnTo>
                  <a:pt x="848" y="2614"/>
                </a:lnTo>
                <a:lnTo>
                  <a:pt x="765" y="2792"/>
                </a:lnTo>
                <a:cubicBezTo>
                  <a:pt x="1008" y="2923"/>
                  <a:pt x="1260" y="2999"/>
                  <a:pt x="1519" y="3017"/>
                </a:cubicBezTo>
                <a:lnTo>
                  <a:pt x="1519" y="1179"/>
                </a:lnTo>
                <a:lnTo>
                  <a:pt x="900" y="1179"/>
                </a:lnTo>
                <a:cubicBezTo>
                  <a:pt x="856" y="1241"/>
                  <a:pt x="784" y="1281"/>
                  <a:pt x="702" y="1281"/>
                </a:cubicBezTo>
                <a:cubicBezTo>
                  <a:pt x="567" y="1281"/>
                  <a:pt x="457" y="1171"/>
                  <a:pt x="457" y="1036"/>
                </a:cubicBezTo>
                <a:cubicBezTo>
                  <a:pt x="457" y="900"/>
                  <a:pt x="567" y="791"/>
                  <a:pt x="702" y="791"/>
                </a:cubicBezTo>
                <a:cubicBezTo>
                  <a:pt x="793" y="791"/>
                  <a:pt x="873" y="840"/>
                  <a:pt x="915" y="914"/>
                </a:cubicBezTo>
                <a:lnTo>
                  <a:pt x="1519" y="914"/>
                </a:lnTo>
                <a:lnTo>
                  <a:pt x="1519" y="645"/>
                </a:lnTo>
                <a:cubicBezTo>
                  <a:pt x="1399" y="593"/>
                  <a:pt x="1315" y="475"/>
                  <a:pt x="1315" y="336"/>
                </a:cubicBezTo>
                <a:cubicBezTo>
                  <a:pt x="1315" y="150"/>
                  <a:pt x="1465" y="0"/>
                  <a:pt x="1651" y="0"/>
                </a:cubicBezTo>
                <a:close/>
              </a:path>
            </a:pathLst>
          </a:custGeom>
          <a:solidFill>
            <a:srgbClr val="323F4F"/>
          </a:solidFill>
          <a:ln w="9525" cap="flat" cmpd="sng">
            <a:solidFill>
              <a:srgbClr val="323F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5" name="Google Shape;1495;p45"/>
          <p:cNvSpPr/>
          <p:nvPr/>
        </p:nvSpPr>
        <p:spPr>
          <a:xfrm flipH="1">
            <a:off x="8842017" y="3118497"/>
            <a:ext cx="125319" cy="123351"/>
          </a:xfrm>
          <a:custGeom>
            <a:avLst/>
            <a:gdLst/>
            <a:ahLst/>
            <a:cxnLst/>
            <a:rect l="l" t="t" r="r" b="b"/>
            <a:pathLst>
              <a:path w="3302" h="3243" extrusionOk="0">
                <a:moveTo>
                  <a:pt x="1651" y="0"/>
                </a:moveTo>
                <a:cubicBezTo>
                  <a:pt x="1836" y="0"/>
                  <a:pt x="1987" y="150"/>
                  <a:pt x="1987" y="336"/>
                </a:cubicBezTo>
                <a:cubicBezTo>
                  <a:pt x="1987" y="475"/>
                  <a:pt x="1903" y="593"/>
                  <a:pt x="1783" y="645"/>
                </a:cubicBezTo>
                <a:lnTo>
                  <a:pt x="1783" y="914"/>
                </a:lnTo>
                <a:lnTo>
                  <a:pt x="2387" y="914"/>
                </a:lnTo>
                <a:cubicBezTo>
                  <a:pt x="2429" y="840"/>
                  <a:pt x="2509" y="791"/>
                  <a:pt x="2600" y="791"/>
                </a:cubicBezTo>
                <a:cubicBezTo>
                  <a:pt x="2735" y="791"/>
                  <a:pt x="2845" y="900"/>
                  <a:pt x="2845" y="1036"/>
                </a:cubicBezTo>
                <a:cubicBezTo>
                  <a:pt x="2845" y="1171"/>
                  <a:pt x="2735" y="1281"/>
                  <a:pt x="2600" y="1281"/>
                </a:cubicBezTo>
                <a:cubicBezTo>
                  <a:pt x="2518" y="1281"/>
                  <a:pt x="2446" y="1241"/>
                  <a:pt x="2401" y="1179"/>
                </a:cubicBezTo>
                <a:lnTo>
                  <a:pt x="1783" y="1179"/>
                </a:lnTo>
                <a:lnTo>
                  <a:pt x="1783" y="3017"/>
                </a:lnTo>
                <a:cubicBezTo>
                  <a:pt x="2042" y="2999"/>
                  <a:pt x="2293" y="2923"/>
                  <a:pt x="2536" y="2792"/>
                </a:cubicBezTo>
                <a:lnTo>
                  <a:pt x="2453" y="2614"/>
                </a:lnTo>
                <a:lnTo>
                  <a:pt x="3302" y="2526"/>
                </a:lnTo>
                <a:lnTo>
                  <a:pt x="2745" y="3151"/>
                </a:lnTo>
                <a:lnTo>
                  <a:pt x="2648" y="3008"/>
                </a:lnTo>
                <a:cubicBezTo>
                  <a:pt x="2340" y="3163"/>
                  <a:pt x="2008" y="3243"/>
                  <a:pt x="1651" y="3240"/>
                </a:cubicBezTo>
                <a:cubicBezTo>
                  <a:pt x="1293" y="3243"/>
                  <a:pt x="962" y="3163"/>
                  <a:pt x="654" y="3008"/>
                </a:cubicBezTo>
                <a:lnTo>
                  <a:pt x="556" y="3151"/>
                </a:lnTo>
                <a:lnTo>
                  <a:pt x="0" y="2526"/>
                </a:lnTo>
                <a:lnTo>
                  <a:pt x="848" y="2614"/>
                </a:lnTo>
                <a:lnTo>
                  <a:pt x="765" y="2792"/>
                </a:lnTo>
                <a:cubicBezTo>
                  <a:pt x="1008" y="2923"/>
                  <a:pt x="1260" y="2999"/>
                  <a:pt x="1519" y="3017"/>
                </a:cubicBezTo>
                <a:lnTo>
                  <a:pt x="1519" y="1179"/>
                </a:lnTo>
                <a:lnTo>
                  <a:pt x="900" y="1179"/>
                </a:lnTo>
                <a:cubicBezTo>
                  <a:pt x="856" y="1241"/>
                  <a:pt x="784" y="1281"/>
                  <a:pt x="702" y="1281"/>
                </a:cubicBezTo>
                <a:cubicBezTo>
                  <a:pt x="567" y="1281"/>
                  <a:pt x="457" y="1171"/>
                  <a:pt x="457" y="1036"/>
                </a:cubicBezTo>
                <a:cubicBezTo>
                  <a:pt x="457" y="900"/>
                  <a:pt x="567" y="791"/>
                  <a:pt x="702" y="791"/>
                </a:cubicBezTo>
                <a:cubicBezTo>
                  <a:pt x="793" y="791"/>
                  <a:pt x="873" y="840"/>
                  <a:pt x="915" y="914"/>
                </a:cubicBezTo>
                <a:lnTo>
                  <a:pt x="1519" y="914"/>
                </a:lnTo>
                <a:lnTo>
                  <a:pt x="1519" y="645"/>
                </a:lnTo>
                <a:cubicBezTo>
                  <a:pt x="1399" y="593"/>
                  <a:pt x="1315" y="475"/>
                  <a:pt x="1315" y="336"/>
                </a:cubicBezTo>
                <a:cubicBezTo>
                  <a:pt x="1315" y="150"/>
                  <a:pt x="1465" y="0"/>
                  <a:pt x="1651" y="0"/>
                </a:cubicBezTo>
                <a:close/>
              </a:path>
            </a:pathLst>
          </a:custGeom>
          <a:solidFill>
            <a:srgbClr val="323F4F"/>
          </a:solidFill>
          <a:ln w="9525" cap="flat" cmpd="sng">
            <a:solidFill>
              <a:srgbClr val="323F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6" name="Google Shape;1496;p45"/>
          <p:cNvSpPr/>
          <p:nvPr/>
        </p:nvSpPr>
        <p:spPr>
          <a:xfrm flipH="1">
            <a:off x="8661043" y="3369321"/>
            <a:ext cx="125319" cy="123351"/>
          </a:xfrm>
          <a:custGeom>
            <a:avLst/>
            <a:gdLst/>
            <a:ahLst/>
            <a:cxnLst/>
            <a:rect l="l" t="t" r="r" b="b"/>
            <a:pathLst>
              <a:path w="3302" h="3243" extrusionOk="0">
                <a:moveTo>
                  <a:pt x="1651" y="0"/>
                </a:moveTo>
                <a:cubicBezTo>
                  <a:pt x="1836" y="0"/>
                  <a:pt x="1987" y="150"/>
                  <a:pt x="1987" y="336"/>
                </a:cubicBezTo>
                <a:cubicBezTo>
                  <a:pt x="1987" y="475"/>
                  <a:pt x="1903" y="593"/>
                  <a:pt x="1783" y="645"/>
                </a:cubicBezTo>
                <a:lnTo>
                  <a:pt x="1783" y="914"/>
                </a:lnTo>
                <a:lnTo>
                  <a:pt x="2387" y="914"/>
                </a:lnTo>
                <a:cubicBezTo>
                  <a:pt x="2429" y="840"/>
                  <a:pt x="2509" y="791"/>
                  <a:pt x="2600" y="791"/>
                </a:cubicBezTo>
                <a:cubicBezTo>
                  <a:pt x="2735" y="791"/>
                  <a:pt x="2845" y="900"/>
                  <a:pt x="2845" y="1036"/>
                </a:cubicBezTo>
                <a:cubicBezTo>
                  <a:pt x="2845" y="1171"/>
                  <a:pt x="2735" y="1281"/>
                  <a:pt x="2600" y="1281"/>
                </a:cubicBezTo>
                <a:cubicBezTo>
                  <a:pt x="2518" y="1281"/>
                  <a:pt x="2446" y="1241"/>
                  <a:pt x="2401" y="1179"/>
                </a:cubicBezTo>
                <a:lnTo>
                  <a:pt x="1783" y="1179"/>
                </a:lnTo>
                <a:lnTo>
                  <a:pt x="1783" y="3017"/>
                </a:lnTo>
                <a:cubicBezTo>
                  <a:pt x="2042" y="2999"/>
                  <a:pt x="2293" y="2923"/>
                  <a:pt x="2536" y="2792"/>
                </a:cubicBezTo>
                <a:lnTo>
                  <a:pt x="2453" y="2614"/>
                </a:lnTo>
                <a:lnTo>
                  <a:pt x="3302" y="2526"/>
                </a:lnTo>
                <a:lnTo>
                  <a:pt x="2745" y="3151"/>
                </a:lnTo>
                <a:lnTo>
                  <a:pt x="2648" y="3008"/>
                </a:lnTo>
                <a:cubicBezTo>
                  <a:pt x="2340" y="3163"/>
                  <a:pt x="2008" y="3243"/>
                  <a:pt x="1651" y="3240"/>
                </a:cubicBezTo>
                <a:cubicBezTo>
                  <a:pt x="1293" y="3243"/>
                  <a:pt x="962" y="3163"/>
                  <a:pt x="654" y="3008"/>
                </a:cubicBezTo>
                <a:lnTo>
                  <a:pt x="556" y="3151"/>
                </a:lnTo>
                <a:lnTo>
                  <a:pt x="0" y="2526"/>
                </a:lnTo>
                <a:lnTo>
                  <a:pt x="848" y="2614"/>
                </a:lnTo>
                <a:lnTo>
                  <a:pt x="765" y="2792"/>
                </a:lnTo>
                <a:cubicBezTo>
                  <a:pt x="1008" y="2923"/>
                  <a:pt x="1260" y="2999"/>
                  <a:pt x="1519" y="3017"/>
                </a:cubicBezTo>
                <a:lnTo>
                  <a:pt x="1519" y="1179"/>
                </a:lnTo>
                <a:lnTo>
                  <a:pt x="900" y="1179"/>
                </a:lnTo>
                <a:cubicBezTo>
                  <a:pt x="856" y="1241"/>
                  <a:pt x="784" y="1281"/>
                  <a:pt x="702" y="1281"/>
                </a:cubicBezTo>
                <a:cubicBezTo>
                  <a:pt x="567" y="1281"/>
                  <a:pt x="457" y="1171"/>
                  <a:pt x="457" y="1036"/>
                </a:cubicBezTo>
                <a:cubicBezTo>
                  <a:pt x="457" y="900"/>
                  <a:pt x="567" y="791"/>
                  <a:pt x="702" y="791"/>
                </a:cubicBezTo>
                <a:cubicBezTo>
                  <a:pt x="793" y="791"/>
                  <a:pt x="873" y="840"/>
                  <a:pt x="915" y="914"/>
                </a:cubicBezTo>
                <a:lnTo>
                  <a:pt x="1519" y="914"/>
                </a:lnTo>
                <a:lnTo>
                  <a:pt x="1519" y="645"/>
                </a:lnTo>
                <a:cubicBezTo>
                  <a:pt x="1399" y="593"/>
                  <a:pt x="1315" y="475"/>
                  <a:pt x="1315" y="336"/>
                </a:cubicBezTo>
                <a:cubicBezTo>
                  <a:pt x="1315" y="150"/>
                  <a:pt x="1465" y="0"/>
                  <a:pt x="1651" y="0"/>
                </a:cubicBezTo>
                <a:close/>
              </a:path>
            </a:pathLst>
          </a:custGeom>
          <a:solidFill>
            <a:srgbClr val="323F4F"/>
          </a:solidFill>
          <a:ln w="9525" cap="flat" cmpd="sng">
            <a:solidFill>
              <a:srgbClr val="323F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7" name="Google Shape;1497;p45"/>
          <p:cNvSpPr/>
          <p:nvPr/>
        </p:nvSpPr>
        <p:spPr>
          <a:xfrm flipH="1">
            <a:off x="8508643" y="4375795"/>
            <a:ext cx="125319" cy="123351"/>
          </a:xfrm>
          <a:custGeom>
            <a:avLst/>
            <a:gdLst/>
            <a:ahLst/>
            <a:cxnLst/>
            <a:rect l="l" t="t" r="r" b="b"/>
            <a:pathLst>
              <a:path w="3302" h="3243" extrusionOk="0">
                <a:moveTo>
                  <a:pt x="1651" y="0"/>
                </a:moveTo>
                <a:cubicBezTo>
                  <a:pt x="1836" y="0"/>
                  <a:pt x="1987" y="150"/>
                  <a:pt x="1987" y="336"/>
                </a:cubicBezTo>
                <a:cubicBezTo>
                  <a:pt x="1987" y="475"/>
                  <a:pt x="1903" y="593"/>
                  <a:pt x="1783" y="645"/>
                </a:cubicBezTo>
                <a:lnTo>
                  <a:pt x="1783" y="914"/>
                </a:lnTo>
                <a:lnTo>
                  <a:pt x="2387" y="914"/>
                </a:lnTo>
                <a:cubicBezTo>
                  <a:pt x="2429" y="840"/>
                  <a:pt x="2509" y="791"/>
                  <a:pt x="2600" y="791"/>
                </a:cubicBezTo>
                <a:cubicBezTo>
                  <a:pt x="2735" y="791"/>
                  <a:pt x="2845" y="900"/>
                  <a:pt x="2845" y="1036"/>
                </a:cubicBezTo>
                <a:cubicBezTo>
                  <a:pt x="2845" y="1171"/>
                  <a:pt x="2735" y="1281"/>
                  <a:pt x="2600" y="1281"/>
                </a:cubicBezTo>
                <a:cubicBezTo>
                  <a:pt x="2518" y="1281"/>
                  <a:pt x="2446" y="1241"/>
                  <a:pt x="2401" y="1179"/>
                </a:cubicBezTo>
                <a:lnTo>
                  <a:pt x="1783" y="1179"/>
                </a:lnTo>
                <a:lnTo>
                  <a:pt x="1783" y="3017"/>
                </a:lnTo>
                <a:cubicBezTo>
                  <a:pt x="2042" y="2999"/>
                  <a:pt x="2293" y="2923"/>
                  <a:pt x="2536" y="2792"/>
                </a:cubicBezTo>
                <a:lnTo>
                  <a:pt x="2453" y="2614"/>
                </a:lnTo>
                <a:lnTo>
                  <a:pt x="3302" y="2526"/>
                </a:lnTo>
                <a:lnTo>
                  <a:pt x="2745" y="3151"/>
                </a:lnTo>
                <a:lnTo>
                  <a:pt x="2648" y="3008"/>
                </a:lnTo>
                <a:cubicBezTo>
                  <a:pt x="2340" y="3163"/>
                  <a:pt x="2008" y="3243"/>
                  <a:pt x="1651" y="3240"/>
                </a:cubicBezTo>
                <a:cubicBezTo>
                  <a:pt x="1293" y="3243"/>
                  <a:pt x="962" y="3163"/>
                  <a:pt x="654" y="3008"/>
                </a:cubicBezTo>
                <a:lnTo>
                  <a:pt x="556" y="3151"/>
                </a:lnTo>
                <a:lnTo>
                  <a:pt x="0" y="2526"/>
                </a:lnTo>
                <a:lnTo>
                  <a:pt x="848" y="2614"/>
                </a:lnTo>
                <a:lnTo>
                  <a:pt x="765" y="2792"/>
                </a:lnTo>
                <a:cubicBezTo>
                  <a:pt x="1008" y="2923"/>
                  <a:pt x="1260" y="2999"/>
                  <a:pt x="1519" y="3017"/>
                </a:cubicBezTo>
                <a:lnTo>
                  <a:pt x="1519" y="1179"/>
                </a:lnTo>
                <a:lnTo>
                  <a:pt x="900" y="1179"/>
                </a:lnTo>
                <a:cubicBezTo>
                  <a:pt x="856" y="1241"/>
                  <a:pt x="784" y="1281"/>
                  <a:pt x="702" y="1281"/>
                </a:cubicBezTo>
                <a:cubicBezTo>
                  <a:pt x="567" y="1281"/>
                  <a:pt x="457" y="1171"/>
                  <a:pt x="457" y="1036"/>
                </a:cubicBezTo>
                <a:cubicBezTo>
                  <a:pt x="457" y="900"/>
                  <a:pt x="567" y="791"/>
                  <a:pt x="702" y="791"/>
                </a:cubicBezTo>
                <a:cubicBezTo>
                  <a:pt x="793" y="791"/>
                  <a:pt x="873" y="840"/>
                  <a:pt x="915" y="914"/>
                </a:cubicBezTo>
                <a:lnTo>
                  <a:pt x="1519" y="914"/>
                </a:lnTo>
                <a:lnTo>
                  <a:pt x="1519" y="645"/>
                </a:lnTo>
                <a:cubicBezTo>
                  <a:pt x="1399" y="593"/>
                  <a:pt x="1315" y="475"/>
                  <a:pt x="1315" y="336"/>
                </a:cubicBezTo>
                <a:cubicBezTo>
                  <a:pt x="1315" y="150"/>
                  <a:pt x="1465" y="0"/>
                  <a:pt x="1651" y="0"/>
                </a:cubicBezTo>
                <a:close/>
              </a:path>
            </a:pathLst>
          </a:custGeom>
          <a:solidFill>
            <a:srgbClr val="323F4F"/>
          </a:solidFill>
          <a:ln w="9525" cap="flat" cmpd="sng">
            <a:solidFill>
              <a:srgbClr val="323F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8" name="Google Shape;1498;p45"/>
          <p:cNvSpPr/>
          <p:nvPr/>
        </p:nvSpPr>
        <p:spPr>
          <a:xfrm flipH="1">
            <a:off x="7966203" y="4910094"/>
            <a:ext cx="125319" cy="123351"/>
          </a:xfrm>
          <a:custGeom>
            <a:avLst/>
            <a:gdLst/>
            <a:ahLst/>
            <a:cxnLst/>
            <a:rect l="l" t="t" r="r" b="b"/>
            <a:pathLst>
              <a:path w="3302" h="3243" extrusionOk="0">
                <a:moveTo>
                  <a:pt x="1651" y="0"/>
                </a:moveTo>
                <a:cubicBezTo>
                  <a:pt x="1836" y="0"/>
                  <a:pt x="1987" y="150"/>
                  <a:pt x="1987" y="336"/>
                </a:cubicBezTo>
                <a:cubicBezTo>
                  <a:pt x="1987" y="475"/>
                  <a:pt x="1903" y="593"/>
                  <a:pt x="1783" y="645"/>
                </a:cubicBezTo>
                <a:lnTo>
                  <a:pt x="1783" y="914"/>
                </a:lnTo>
                <a:lnTo>
                  <a:pt x="2387" y="914"/>
                </a:lnTo>
                <a:cubicBezTo>
                  <a:pt x="2429" y="840"/>
                  <a:pt x="2509" y="791"/>
                  <a:pt x="2600" y="791"/>
                </a:cubicBezTo>
                <a:cubicBezTo>
                  <a:pt x="2735" y="791"/>
                  <a:pt x="2845" y="900"/>
                  <a:pt x="2845" y="1036"/>
                </a:cubicBezTo>
                <a:cubicBezTo>
                  <a:pt x="2845" y="1171"/>
                  <a:pt x="2735" y="1281"/>
                  <a:pt x="2600" y="1281"/>
                </a:cubicBezTo>
                <a:cubicBezTo>
                  <a:pt x="2518" y="1281"/>
                  <a:pt x="2446" y="1241"/>
                  <a:pt x="2401" y="1179"/>
                </a:cubicBezTo>
                <a:lnTo>
                  <a:pt x="1783" y="1179"/>
                </a:lnTo>
                <a:lnTo>
                  <a:pt x="1783" y="3017"/>
                </a:lnTo>
                <a:cubicBezTo>
                  <a:pt x="2042" y="2999"/>
                  <a:pt x="2293" y="2923"/>
                  <a:pt x="2536" y="2792"/>
                </a:cubicBezTo>
                <a:lnTo>
                  <a:pt x="2453" y="2614"/>
                </a:lnTo>
                <a:lnTo>
                  <a:pt x="3302" y="2526"/>
                </a:lnTo>
                <a:lnTo>
                  <a:pt x="2745" y="3151"/>
                </a:lnTo>
                <a:lnTo>
                  <a:pt x="2648" y="3008"/>
                </a:lnTo>
                <a:cubicBezTo>
                  <a:pt x="2340" y="3163"/>
                  <a:pt x="2008" y="3243"/>
                  <a:pt x="1651" y="3240"/>
                </a:cubicBezTo>
                <a:cubicBezTo>
                  <a:pt x="1293" y="3243"/>
                  <a:pt x="962" y="3163"/>
                  <a:pt x="654" y="3008"/>
                </a:cubicBezTo>
                <a:lnTo>
                  <a:pt x="556" y="3151"/>
                </a:lnTo>
                <a:lnTo>
                  <a:pt x="0" y="2526"/>
                </a:lnTo>
                <a:lnTo>
                  <a:pt x="848" y="2614"/>
                </a:lnTo>
                <a:lnTo>
                  <a:pt x="765" y="2792"/>
                </a:lnTo>
                <a:cubicBezTo>
                  <a:pt x="1008" y="2923"/>
                  <a:pt x="1260" y="2999"/>
                  <a:pt x="1519" y="3017"/>
                </a:cubicBezTo>
                <a:lnTo>
                  <a:pt x="1519" y="1179"/>
                </a:lnTo>
                <a:lnTo>
                  <a:pt x="900" y="1179"/>
                </a:lnTo>
                <a:cubicBezTo>
                  <a:pt x="856" y="1241"/>
                  <a:pt x="784" y="1281"/>
                  <a:pt x="702" y="1281"/>
                </a:cubicBezTo>
                <a:cubicBezTo>
                  <a:pt x="567" y="1281"/>
                  <a:pt x="457" y="1171"/>
                  <a:pt x="457" y="1036"/>
                </a:cubicBezTo>
                <a:cubicBezTo>
                  <a:pt x="457" y="900"/>
                  <a:pt x="567" y="791"/>
                  <a:pt x="702" y="791"/>
                </a:cubicBezTo>
                <a:cubicBezTo>
                  <a:pt x="793" y="791"/>
                  <a:pt x="873" y="840"/>
                  <a:pt x="915" y="914"/>
                </a:cubicBezTo>
                <a:lnTo>
                  <a:pt x="1519" y="914"/>
                </a:lnTo>
                <a:lnTo>
                  <a:pt x="1519" y="645"/>
                </a:lnTo>
                <a:cubicBezTo>
                  <a:pt x="1399" y="593"/>
                  <a:pt x="1315" y="475"/>
                  <a:pt x="1315" y="336"/>
                </a:cubicBezTo>
                <a:cubicBezTo>
                  <a:pt x="1315" y="150"/>
                  <a:pt x="1465" y="0"/>
                  <a:pt x="1651" y="0"/>
                </a:cubicBezTo>
                <a:close/>
              </a:path>
            </a:pathLst>
          </a:custGeom>
          <a:solidFill>
            <a:srgbClr val="323F4F"/>
          </a:solidFill>
          <a:ln w="9525" cap="flat" cmpd="sng">
            <a:solidFill>
              <a:srgbClr val="323F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9" name="Google Shape;1499;p45"/>
          <p:cNvSpPr/>
          <p:nvPr/>
        </p:nvSpPr>
        <p:spPr>
          <a:xfrm flipH="1">
            <a:off x="8261687" y="4771189"/>
            <a:ext cx="125319" cy="123351"/>
          </a:xfrm>
          <a:custGeom>
            <a:avLst/>
            <a:gdLst/>
            <a:ahLst/>
            <a:cxnLst/>
            <a:rect l="l" t="t" r="r" b="b"/>
            <a:pathLst>
              <a:path w="3302" h="3243" extrusionOk="0">
                <a:moveTo>
                  <a:pt x="1651" y="0"/>
                </a:moveTo>
                <a:cubicBezTo>
                  <a:pt x="1836" y="0"/>
                  <a:pt x="1987" y="150"/>
                  <a:pt x="1987" y="336"/>
                </a:cubicBezTo>
                <a:cubicBezTo>
                  <a:pt x="1987" y="475"/>
                  <a:pt x="1903" y="593"/>
                  <a:pt x="1783" y="645"/>
                </a:cubicBezTo>
                <a:lnTo>
                  <a:pt x="1783" y="914"/>
                </a:lnTo>
                <a:lnTo>
                  <a:pt x="2387" y="914"/>
                </a:lnTo>
                <a:cubicBezTo>
                  <a:pt x="2429" y="840"/>
                  <a:pt x="2509" y="791"/>
                  <a:pt x="2600" y="791"/>
                </a:cubicBezTo>
                <a:cubicBezTo>
                  <a:pt x="2735" y="791"/>
                  <a:pt x="2845" y="900"/>
                  <a:pt x="2845" y="1036"/>
                </a:cubicBezTo>
                <a:cubicBezTo>
                  <a:pt x="2845" y="1171"/>
                  <a:pt x="2735" y="1281"/>
                  <a:pt x="2600" y="1281"/>
                </a:cubicBezTo>
                <a:cubicBezTo>
                  <a:pt x="2518" y="1281"/>
                  <a:pt x="2446" y="1241"/>
                  <a:pt x="2401" y="1179"/>
                </a:cubicBezTo>
                <a:lnTo>
                  <a:pt x="1783" y="1179"/>
                </a:lnTo>
                <a:lnTo>
                  <a:pt x="1783" y="3017"/>
                </a:lnTo>
                <a:cubicBezTo>
                  <a:pt x="2042" y="2999"/>
                  <a:pt x="2293" y="2923"/>
                  <a:pt x="2536" y="2792"/>
                </a:cubicBezTo>
                <a:lnTo>
                  <a:pt x="2453" y="2614"/>
                </a:lnTo>
                <a:lnTo>
                  <a:pt x="3302" y="2526"/>
                </a:lnTo>
                <a:lnTo>
                  <a:pt x="2745" y="3151"/>
                </a:lnTo>
                <a:lnTo>
                  <a:pt x="2648" y="3008"/>
                </a:lnTo>
                <a:cubicBezTo>
                  <a:pt x="2340" y="3163"/>
                  <a:pt x="2008" y="3243"/>
                  <a:pt x="1651" y="3240"/>
                </a:cubicBezTo>
                <a:cubicBezTo>
                  <a:pt x="1293" y="3243"/>
                  <a:pt x="962" y="3163"/>
                  <a:pt x="654" y="3008"/>
                </a:cubicBezTo>
                <a:lnTo>
                  <a:pt x="556" y="3151"/>
                </a:lnTo>
                <a:lnTo>
                  <a:pt x="0" y="2526"/>
                </a:lnTo>
                <a:lnTo>
                  <a:pt x="848" y="2614"/>
                </a:lnTo>
                <a:lnTo>
                  <a:pt x="765" y="2792"/>
                </a:lnTo>
                <a:cubicBezTo>
                  <a:pt x="1008" y="2923"/>
                  <a:pt x="1260" y="2999"/>
                  <a:pt x="1519" y="3017"/>
                </a:cubicBezTo>
                <a:lnTo>
                  <a:pt x="1519" y="1179"/>
                </a:lnTo>
                <a:lnTo>
                  <a:pt x="900" y="1179"/>
                </a:lnTo>
                <a:cubicBezTo>
                  <a:pt x="856" y="1241"/>
                  <a:pt x="784" y="1281"/>
                  <a:pt x="702" y="1281"/>
                </a:cubicBezTo>
                <a:cubicBezTo>
                  <a:pt x="567" y="1281"/>
                  <a:pt x="457" y="1171"/>
                  <a:pt x="457" y="1036"/>
                </a:cubicBezTo>
                <a:cubicBezTo>
                  <a:pt x="457" y="900"/>
                  <a:pt x="567" y="791"/>
                  <a:pt x="702" y="791"/>
                </a:cubicBezTo>
                <a:cubicBezTo>
                  <a:pt x="793" y="791"/>
                  <a:pt x="873" y="840"/>
                  <a:pt x="915" y="914"/>
                </a:cubicBezTo>
                <a:lnTo>
                  <a:pt x="1519" y="914"/>
                </a:lnTo>
                <a:lnTo>
                  <a:pt x="1519" y="645"/>
                </a:lnTo>
                <a:cubicBezTo>
                  <a:pt x="1399" y="593"/>
                  <a:pt x="1315" y="475"/>
                  <a:pt x="1315" y="336"/>
                </a:cubicBezTo>
                <a:cubicBezTo>
                  <a:pt x="1315" y="150"/>
                  <a:pt x="1465" y="0"/>
                  <a:pt x="1651" y="0"/>
                </a:cubicBezTo>
                <a:close/>
              </a:path>
            </a:pathLst>
          </a:custGeom>
          <a:solidFill>
            <a:srgbClr val="323F4F"/>
          </a:solidFill>
          <a:ln w="9525" cap="flat" cmpd="sng">
            <a:solidFill>
              <a:srgbClr val="323F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0" name="Google Shape;1500;p45"/>
          <p:cNvSpPr/>
          <p:nvPr/>
        </p:nvSpPr>
        <p:spPr>
          <a:xfrm flipH="1">
            <a:off x="7413669" y="5152541"/>
            <a:ext cx="125319" cy="123351"/>
          </a:xfrm>
          <a:custGeom>
            <a:avLst/>
            <a:gdLst/>
            <a:ahLst/>
            <a:cxnLst/>
            <a:rect l="l" t="t" r="r" b="b"/>
            <a:pathLst>
              <a:path w="3302" h="3243" extrusionOk="0">
                <a:moveTo>
                  <a:pt x="1651" y="0"/>
                </a:moveTo>
                <a:cubicBezTo>
                  <a:pt x="1836" y="0"/>
                  <a:pt x="1987" y="150"/>
                  <a:pt x="1987" y="336"/>
                </a:cubicBezTo>
                <a:cubicBezTo>
                  <a:pt x="1987" y="475"/>
                  <a:pt x="1903" y="593"/>
                  <a:pt x="1783" y="645"/>
                </a:cubicBezTo>
                <a:lnTo>
                  <a:pt x="1783" y="914"/>
                </a:lnTo>
                <a:lnTo>
                  <a:pt x="2387" y="914"/>
                </a:lnTo>
                <a:cubicBezTo>
                  <a:pt x="2429" y="840"/>
                  <a:pt x="2509" y="791"/>
                  <a:pt x="2600" y="791"/>
                </a:cubicBezTo>
                <a:cubicBezTo>
                  <a:pt x="2735" y="791"/>
                  <a:pt x="2845" y="900"/>
                  <a:pt x="2845" y="1036"/>
                </a:cubicBezTo>
                <a:cubicBezTo>
                  <a:pt x="2845" y="1171"/>
                  <a:pt x="2735" y="1281"/>
                  <a:pt x="2600" y="1281"/>
                </a:cubicBezTo>
                <a:cubicBezTo>
                  <a:pt x="2518" y="1281"/>
                  <a:pt x="2446" y="1241"/>
                  <a:pt x="2401" y="1179"/>
                </a:cubicBezTo>
                <a:lnTo>
                  <a:pt x="1783" y="1179"/>
                </a:lnTo>
                <a:lnTo>
                  <a:pt x="1783" y="3017"/>
                </a:lnTo>
                <a:cubicBezTo>
                  <a:pt x="2042" y="2999"/>
                  <a:pt x="2293" y="2923"/>
                  <a:pt x="2536" y="2792"/>
                </a:cubicBezTo>
                <a:lnTo>
                  <a:pt x="2453" y="2614"/>
                </a:lnTo>
                <a:lnTo>
                  <a:pt x="3302" y="2526"/>
                </a:lnTo>
                <a:lnTo>
                  <a:pt x="2745" y="3151"/>
                </a:lnTo>
                <a:lnTo>
                  <a:pt x="2648" y="3008"/>
                </a:lnTo>
                <a:cubicBezTo>
                  <a:pt x="2340" y="3163"/>
                  <a:pt x="2008" y="3243"/>
                  <a:pt x="1651" y="3240"/>
                </a:cubicBezTo>
                <a:cubicBezTo>
                  <a:pt x="1293" y="3243"/>
                  <a:pt x="962" y="3163"/>
                  <a:pt x="654" y="3008"/>
                </a:cubicBezTo>
                <a:lnTo>
                  <a:pt x="556" y="3151"/>
                </a:lnTo>
                <a:lnTo>
                  <a:pt x="0" y="2526"/>
                </a:lnTo>
                <a:lnTo>
                  <a:pt x="848" y="2614"/>
                </a:lnTo>
                <a:lnTo>
                  <a:pt x="765" y="2792"/>
                </a:lnTo>
                <a:cubicBezTo>
                  <a:pt x="1008" y="2923"/>
                  <a:pt x="1260" y="2999"/>
                  <a:pt x="1519" y="3017"/>
                </a:cubicBezTo>
                <a:lnTo>
                  <a:pt x="1519" y="1179"/>
                </a:lnTo>
                <a:lnTo>
                  <a:pt x="900" y="1179"/>
                </a:lnTo>
                <a:cubicBezTo>
                  <a:pt x="856" y="1241"/>
                  <a:pt x="784" y="1281"/>
                  <a:pt x="702" y="1281"/>
                </a:cubicBezTo>
                <a:cubicBezTo>
                  <a:pt x="567" y="1281"/>
                  <a:pt x="457" y="1171"/>
                  <a:pt x="457" y="1036"/>
                </a:cubicBezTo>
                <a:cubicBezTo>
                  <a:pt x="457" y="900"/>
                  <a:pt x="567" y="791"/>
                  <a:pt x="702" y="791"/>
                </a:cubicBezTo>
                <a:cubicBezTo>
                  <a:pt x="793" y="791"/>
                  <a:pt x="873" y="840"/>
                  <a:pt x="915" y="914"/>
                </a:cubicBezTo>
                <a:lnTo>
                  <a:pt x="1519" y="914"/>
                </a:lnTo>
                <a:lnTo>
                  <a:pt x="1519" y="645"/>
                </a:lnTo>
                <a:cubicBezTo>
                  <a:pt x="1399" y="593"/>
                  <a:pt x="1315" y="475"/>
                  <a:pt x="1315" y="336"/>
                </a:cubicBezTo>
                <a:cubicBezTo>
                  <a:pt x="1315" y="150"/>
                  <a:pt x="1465" y="0"/>
                  <a:pt x="1651" y="0"/>
                </a:cubicBezTo>
                <a:close/>
              </a:path>
            </a:pathLst>
          </a:custGeom>
          <a:solidFill>
            <a:srgbClr val="323F4F"/>
          </a:solidFill>
          <a:ln w="9525" cap="flat" cmpd="sng">
            <a:solidFill>
              <a:srgbClr val="323F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1" name="Google Shape;1501;p45"/>
          <p:cNvSpPr/>
          <p:nvPr/>
        </p:nvSpPr>
        <p:spPr>
          <a:xfrm flipH="1">
            <a:off x="7038095" y="5319195"/>
            <a:ext cx="125319" cy="123351"/>
          </a:xfrm>
          <a:custGeom>
            <a:avLst/>
            <a:gdLst/>
            <a:ahLst/>
            <a:cxnLst/>
            <a:rect l="l" t="t" r="r" b="b"/>
            <a:pathLst>
              <a:path w="3302" h="3243" extrusionOk="0">
                <a:moveTo>
                  <a:pt x="1651" y="0"/>
                </a:moveTo>
                <a:cubicBezTo>
                  <a:pt x="1836" y="0"/>
                  <a:pt x="1987" y="150"/>
                  <a:pt x="1987" y="336"/>
                </a:cubicBezTo>
                <a:cubicBezTo>
                  <a:pt x="1987" y="475"/>
                  <a:pt x="1903" y="593"/>
                  <a:pt x="1783" y="645"/>
                </a:cubicBezTo>
                <a:lnTo>
                  <a:pt x="1783" y="914"/>
                </a:lnTo>
                <a:lnTo>
                  <a:pt x="2387" y="914"/>
                </a:lnTo>
                <a:cubicBezTo>
                  <a:pt x="2429" y="840"/>
                  <a:pt x="2509" y="791"/>
                  <a:pt x="2600" y="791"/>
                </a:cubicBezTo>
                <a:cubicBezTo>
                  <a:pt x="2735" y="791"/>
                  <a:pt x="2845" y="900"/>
                  <a:pt x="2845" y="1036"/>
                </a:cubicBezTo>
                <a:cubicBezTo>
                  <a:pt x="2845" y="1171"/>
                  <a:pt x="2735" y="1281"/>
                  <a:pt x="2600" y="1281"/>
                </a:cubicBezTo>
                <a:cubicBezTo>
                  <a:pt x="2518" y="1281"/>
                  <a:pt x="2446" y="1241"/>
                  <a:pt x="2401" y="1179"/>
                </a:cubicBezTo>
                <a:lnTo>
                  <a:pt x="1783" y="1179"/>
                </a:lnTo>
                <a:lnTo>
                  <a:pt x="1783" y="3017"/>
                </a:lnTo>
                <a:cubicBezTo>
                  <a:pt x="2042" y="2999"/>
                  <a:pt x="2293" y="2923"/>
                  <a:pt x="2536" y="2792"/>
                </a:cubicBezTo>
                <a:lnTo>
                  <a:pt x="2453" y="2614"/>
                </a:lnTo>
                <a:lnTo>
                  <a:pt x="3302" y="2526"/>
                </a:lnTo>
                <a:lnTo>
                  <a:pt x="2745" y="3151"/>
                </a:lnTo>
                <a:lnTo>
                  <a:pt x="2648" y="3008"/>
                </a:lnTo>
                <a:cubicBezTo>
                  <a:pt x="2340" y="3163"/>
                  <a:pt x="2008" y="3243"/>
                  <a:pt x="1651" y="3240"/>
                </a:cubicBezTo>
                <a:cubicBezTo>
                  <a:pt x="1293" y="3243"/>
                  <a:pt x="962" y="3163"/>
                  <a:pt x="654" y="3008"/>
                </a:cubicBezTo>
                <a:lnTo>
                  <a:pt x="556" y="3151"/>
                </a:lnTo>
                <a:lnTo>
                  <a:pt x="0" y="2526"/>
                </a:lnTo>
                <a:lnTo>
                  <a:pt x="848" y="2614"/>
                </a:lnTo>
                <a:lnTo>
                  <a:pt x="765" y="2792"/>
                </a:lnTo>
                <a:cubicBezTo>
                  <a:pt x="1008" y="2923"/>
                  <a:pt x="1260" y="2999"/>
                  <a:pt x="1519" y="3017"/>
                </a:cubicBezTo>
                <a:lnTo>
                  <a:pt x="1519" y="1179"/>
                </a:lnTo>
                <a:lnTo>
                  <a:pt x="900" y="1179"/>
                </a:lnTo>
                <a:cubicBezTo>
                  <a:pt x="856" y="1241"/>
                  <a:pt x="784" y="1281"/>
                  <a:pt x="702" y="1281"/>
                </a:cubicBezTo>
                <a:cubicBezTo>
                  <a:pt x="567" y="1281"/>
                  <a:pt x="457" y="1171"/>
                  <a:pt x="457" y="1036"/>
                </a:cubicBezTo>
                <a:cubicBezTo>
                  <a:pt x="457" y="900"/>
                  <a:pt x="567" y="791"/>
                  <a:pt x="702" y="791"/>
                </a:cubicBezTo>
                <a:cubicBezTo>
                  <a:pt x="793" y="791"/>
                  <a:pt x="873" y="840"/>
                  <a:pt x="915" y="914"/>
                </a:cubicBezTo>
                <a:lnTo>
                  <a:pt x="1519" y="914"/>
                </a:lnTo>
                <a:lnTo>
                  <a:pt x="1519" y="645"/>
                </a:lnTo>
                <a:cubicBezTo>
                  <a:pt x="1399" y="593"/>
                  <a:pt x="1315" y="475"/>
                  <a:pt x="1315" y="336"/>
                </a:cubicBezTo>
                <a:cubicBezTo>
                  <a:pt x="1315" y="150"/>
                  <a:pt x="1465" y="0"/>
                  <a:pt x="1651" y="0"/>
                </a:cubicBezTo>
                <a:close/>
              </a:path>
            </a:pathLst>
          </a:custGeom>
          <a:solidFill>
            <a:srgbClr val="323F4F"/>
          </a:solidFill>
          <a:ln w="9525" cap="flat" cmpd="sng">
            <a:solidFill>
              <a:srgbClr val="323F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2" name="Google Shape;1502;p45"/>
          <p:cNvSpPr/>
          <p:nvPr/>
        </p:nvSpPr>
        <p:spPr>
          <a:xfrm flipH="1">
            <a:off x="7021643" y="5541126"/>
            <a:ext cx="125319" cy="123351"/>
          </a:xfrm>
          <a:custGeom>
            <a:avLst/>
            <a:gdLst/>
            <a:ahLst/>
            <a:cxnLst/>
            <a:rect l="l" t="t" r="r" b="b"/>
            <a:pathLst>
              <a:path w="3302" h="3243" extrusionOk="0">
                <a:moveTo>
                  <a:pt x="1651" y="0"/>
                </a:moveTo>
                <a:cubicBezTo>
                  <a:pt x="1836" y="0"/>
                  <a:pt x="1987" y="150"/>
                  <a:pt x="1987" y="336"/>
                </a:cubicBezTo>
                <a:cubicBezTo>
                  <a:pt x="1987" y="475"/>
                  <a:pt x="1903" y="593"/>
                  <a:pt x="1783" y="645"/>
                </a:cubicBezTo>
                <a:lnTo>
                  <a:pt x="1783" y="914"/>
                </a:lnTo>
                <a:lnTo>
                  <a:pt x="2387" y="914"/>
                </a:lnTo>
                <a:cubicBezTo>
                  <a:pt x="2429" y="840"/>
                  <a:pt x="2509" y="791"/>
                  <a:pt x="2600" y="791"/>
                </a:cubicBezTo>
                <a:cubicBezTo>
                  <a:pt x="2735" y="791"/>
                  <a:pt x="2845" y="900"/>
                  <a:pt x="2845" y="1036"/>
                </a:cubicBezTo>
                <a:cubicBezTo>
                  <a:pt x="2845" y="1171"/>
                  <a:pt x="2735" y="1281"/>
                  <a:pt x="2600" y="1281"/>
                </a:cubicBezTo>
                <a:cubicBezTo>
                  <a:pt x="2518" y="1281"/>
                  <a:pt x="2446" y="1241"/>
                  <a:pt x="2401" y="1179"/>
                </a:cubicBezTo>
                <a:lnTo>
                  <a:pt x="1783" y="1179"/>
                </a:lnTo>
                <a:lnTo>
                  <a:pt x="1783" y="3017"/>
                </a:lnTo>
                <a:cubicBezTo>
                  <a:pt x="2042" y="2999"/>
                  <a:pt x="2293" y="2923"/>
                  <a:pt x="2536" y="2792"/>
                </a:cubicBezTo>
                <a:lnTo>
                  <a:pt x="2453" y="2614"/>
                </a:lnTo>
                <a:lnTo>
                  <a:pt x="3302" y="2526"/>
                </a:lnTo>
                <a:lnTo>
                  <a:pt x="2745" y="3151"/>
                </a:lnTo>
                <a:lnTo>
                  <a:pt x="2648" y="3008"/>
                </a:lnTo>
                <a:cubicBezTo>
                  <a:pt x="2340" y="3163"/>
                  <a:pt x="2008" y="3243"/>
                  <a:pt x="1651" y="3240"/>
                </a:cubicBezTo>
                <a:cubicBezTo>
                  <a:pt x="1293" y="3243"/>
                  <a:pt x="962" y="3163"/>
                  <a:pt x="654" y="3008"/>
                </a:cubicBezTo>
                <a:lnTo>
                  <a:pt x="556" y="3151"/>
                </a:lnTo>
                <a:lnTo>
                  <a:pt x="0" y="2526"/>
                </a:lnTo>
                <a:lnTo>
                  <a:pt x="848" y="2614"/>
                </a:lnTo>
                <a:lnTo>
                  <a:pt x="765" y="2792"/>
                </a:lnTo>
                <a:cubicBezTo>
                  <a:pt x="1008" y="2923"/>
                  <a:pt x="1260" y="2999"/>
                  <a:pt x="1519" y="3017"/>
                </a:cubicBezTo>
                <a:lnTo>
                  <a:pt x="1519" y="1179"/>
                </a:lnTo>
                <a:lnTo>
                  <a:pt x="900" y="1179"/>
                </a:lnTo>
                <a:cubicBezTo>
                  <a:pt x="856" y="1241"/>
                  <a:pt x="784" y="1281"/>
                  <a:pt x="702" y="1281"/>
                </a:cubicBezTo>
                <a:cubicBezTo>
                  <a:pt x="567" y="1281"/>
                  <a:pt x="457" y="1171"/>
                  <a:pt x="457" y="1036"/>
                </a:cubicBezTo>
                <a:cubicBezTo>
                  <a:pt x="457" y="900"/>
                  <a:pt x="567" y="791"/>
                  <a:pt x="702" y="791"/>
                </a:cubicBezTo>
                <a:cubicBezTo>
                  <a:pt x="793" y="791"/>
                  <a:pt x="873" y="840"/>
                  <a:pt x="915" y="914"/>
                </a:cubicBezTo>
                <a:lnTo>
                  <a:pt x="1519" y="914"/>
                </a:lnTo>
                <a:lnTo>
                  <a:pt x="1519" y="645"/>
                </a:lnTo>
                <a:cubicBezTo>
                  <a:pt x="1399" y="593"/>
                  <a:pt x="1315" y="475"/>
                  <a:pt x="1315" y="336"/>
                </a:cubicBezTo>
                <a:cubicBezTo>
                  <a:pt x="1315" y="150"/>
                  <a:pt x="1465" y="0"/>
                  <a:pt x="1651" y="0"/>
                </a:cubicBezTo>
                <a:close/>
              </a:path>
            </a:pathLst>
          </a:custGeom>
          <a:solidFill>
            <a:srgbClr val="323F4F"/>
          </a:solidFill>
          <a:ln w="9525" cap="flat" cmpd="sng">
            <a:solidFill>
              <a:srgbClr val="323F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3" name="Google Shape;1503;p45"/>
          <p:cNvSpPr/>
          <p:nvPr/>
        </p:nvSpPr>
        <p:spPr>
          <a:xfrm flipH="1">
            <a:off x="7041695" y="5688689"/>
            <a:ext cx="125319" cy="123351"/>
          </a:xfrm>
          <a:custGeom>
            <a:avLst/>
            <a:gdLst/>
            <a:ahLst/>
            <a:cxnLst/>
            <a:rect l="l" t="t" r="r" b="b"/>
            <a:pathLst>
              <a:path w="3302" h="3243" extrusionOk="0">
                <a:moveTo>
                  <a:pt x="1651" y="0"/>
                </a:moveTo>
                <a:cubicBezTo>
                  <a:pt x="1836" y="0"/>
                  <a:pt x="1987" y="150"/>
                  <a:pt x="1987" y="336"/>
                </a:cubicBezTo>
                <a:cubicBezTo>
                  <a:pt x="1987" y="475"/>
                  <a:pt x="1903" y="593"/>
                  <a:pt x="1783" y="645"/>
                </a:cubicBezTo>
                <a:lnTo>
                  <a:pt x="1783" y="914"/>
                </a:lnTo>
                <a:lnTo>
                  <a:pt x="2387" y="914"/>
                </a:lnTo>
                <a:cubicBezTo>
                  <a:pt x="2429" y="840"/>
                  <a:pt x="2509" y="791"/>
                  <a:pt x="2600" y="791"/>
                </a:cubicBezTo>
                <a:cubicBezTo>
                  <a:pt x="2735" y="791"/>
                  <a:pt x="2845" y="900"/>
                  <a:pt x="2845" y="1036"/>
                </a:cubicBezTo>
                <a:cubicBezTo>
                  <a:pt x="2845" y="1171"/>
                  <a:pt x="2735" y="1281"/>
                  <a:pt x="2600" y="1281"/>
                </a:cubicBezTo>
                <a:cubicBezTo>
                  <a:pt x="2518" y="1281"/>
                  <a:pt x="2446" y="1241"/>
                  <a:pt x="2401" y="1179"/>
                </a:cubicBezTo>
                <a:lnTo>
                  <a:pt x="1783" y="1179"/>
                </a:lnTo>
                <a:lnTo>
                  <a:pt x="1783" y="3017"/>
                </a:lnTo>
                <a:cubicBezTo>
                  <a:pt x="2042" y="2999"/>
                  <a:pt x="2293" y="2923"/>
                  <a:pt x="2536" y="2792"/>
                </a:cubicBezTo>
                <a:lnTo>
                  <a:pt x="2453" y="2614"/>
                </a:lnTo>
                <a:lnTo>
                  <a:pt x="3302" y="2526"/>
                </a:lnTo>
                <a:lnTo>
                  <a:pt x="2745" y="3151"/>
                </a:lnTo>
                <a:lnTo>
                  <a:pt x="2648" y="3008"/>
                </a:lnTo>
                <a:cubicBezTo>
                  <a:pt x="2340" y="3163"/>
                  <a:pt x="2008" y="3243"/>
                  <a:pt x="1651" y="3240"/>
                </a:cubicBezTo>
                <a:cubicBezTo>
                  <a:pt x="1293" y="3243"/>
                  <a:pt x="962" y="3163"/>
                  <a:pt x="654" y="3008"/>
                </a:cubicBezTo>
                <a:lnTo>
                  <a:pt x="556" y="3151"/>
                </a:lnTo>
                <a:lnTo>
                  <a:pt x="0" y="2526"/>
                </a:lnTo>
                <a:lnTo>
                  <a:pt x="848" y="2614"/>
                </a:lnTo>
                <a:lnTo>
                  <a:pt x="765" y="2792"/>
                </a:lnTo>
                <a:cubicBezTo>
                  <a:pt x="1008" y="2923"/>
                  <a:pt x="1260" y="2999"/>
                  <a:pt x="1519" y="3017"/>
                </a:cubicBezTo>
                <a:lnTo>
                  <a:pt x="1519" y="1179"/>
                </a:lnTo>
                <a:lnTo>
                  <a:pt x="900" y="1179"/>
                </a:lnTo>
                <a:cubicBezTo>
                  <a:pt x="856" y="1241"/>
                  <a:pt x="784" y="1281"/>
                  <a:pt x="702" y="1281"/>
                </a:cubicBezTo>
                <a:cubicBezTo>
                  <a:pt x="567" y="1281"/>
                  <a:pt x="457" y="1171"/>
                  <a:pt x="457" y="1036"/>
                </a:cubicBezTo>
                <a:cubicBezTo>
                  <a:pt x="457" y="900"/>
                  <a:pt x="567" y="791"/>
                  <a:pt x="702" y="791"/>
                </a:cubicBezTo>
                <a:cubicBezTo>
                  <a:pt x="793" y="791"/>
                  <a:pt x="873" y="840"/>
                  <a:pt x="915" y="914"/>
                </a:cubicBezTo>
                <a:lnTo>
                  <a:pt x="1519" y="914"/>
                </a:lnTo>
                <a:lnTo>
                  <a:pt x="1519" y="645"/>
                </a:lnTo>
                <a:cubicBezTo>
                  <a:pt x="1399" y="593"/>
                  <a:pt x="1315" y="475"/>
                  <a:pt x="1315" y="336"/>
                </a:cubicBezTo>
                <a:cubicBezTo>
                  <a:pt x="1315" y="150"/>
                  <a:pt x="1465" y="0"/>
                  <a:pt x="1651" y="0"/>
                </a:cubicBezTo>
                <a:close/>
              </a:path>
            </a:pathLst>
          </a:custGeom>
          <a:solidFill>
            <a:srgbClr val="323F4F"/>
          </a:solidFill>
          <a:ln w="9525" cap="flat" cmpd="sng">
            <a:solidFill>
              <a:srgbClr val="323F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4" name="Google Shape;1504;p45"/>
          <p:cNvSpPr/>
          <p:nvPr/>
        </p:nvSpPr>
        <p:spPr>
          <a:xfrm flipH="1">
            <a:off x="6462843" y="6439651"/>
            <a:ext cx="125319" cy="123351"/>
          </a:xfrm>
          <a:custGeom>
            <a:avLst/>
            <a:gdLst/>
            <a:ahLst/>
            <a:cxnLst/>
            <a:rect l="l" t="t" r="r" b="b"/>
            <a:pathLst>
              <a:path w="3302" h="3243" extrusionOk="0">
                <a:moveTo>
                  <a:pt x="1651" y="0"/>
                </a:moveTo>
                <a:cubicBezTo>
                  <a:pt x="1836" y="0"/>
                  <a:pt x="1987" y="150"/>
                  <a:pt x="1987" y="336"/>
                </a:cubicBezTo>
                <a:cubicBezTo>
                  <a:pt x="1987" y="475"/>
                  <a:pt x="1903" y="593"/>
                  <a:pt x="1783" y="645"/>
                </a:cubicBezTo>
                <a:lnTo>
                  <a:pt x="1783" y="914"/>
                </a:lnTo>
                <a:lnTo>
                  <a:pt x="2387" y="914"/>
                </a:lnTo>
                <a:cubicBezTo>
                  <a:pt x="2429" y="840"/>
                  <a:pt x="2509" y="791"/>
                  <a:pt x="2600" y="791"/>
                </a:cubicBezTo>
                <a:cubicBezTo>
                  <a:pt x="2735" y="791"/>
                  <a:pt x="2845" y="900"/>
                  <a:pt x="2845" y="1036"/>
                </a:cubicBezTo>
                <a:cubicBezTo>
                  <a:pt x="2845" y="1171"/>
                  <a:pt x="2735" y="1281"/>
                  <a:pt x="2600" y="1281"/>
                </a:cubicBezTo>
                <a:cubicBezTo>
                  <a:pt x="2518" y="1281"/>
                  <a:pt x="2446" y="1241"/>
                  <a:pt x="2401" y="1179"/>
                </a:cubicBezTo>
                <a:lnTo>
                  <a:pt x="1783" y="1179"/>
                </a:lnTo>
                <a:lnTo>
                  <a:pt x="1783" y="3017"/>
                </a:lnTo>
                <a:cubicBezTo>
                  <a:pt x="2042" y="2999"/>
                  <a:pt x="2293" y="2923"/>
                  <a:pt x="2536" y="2792"/>
                </a:cubicBezTo>
                <a:lnTo>
                  <a:pt x="2453" y="2614"/>
                </a:lnTo>
                <a:lnTo>
                  <a:pt x="3302" y="2526"/>
                </a:lnTo>
                <a:lnTo>
                  <a:pt x="2745" y="3151"/>
                </a:lnTo>
                <a:lnTo>
                  <a:pt x="2648" y="3008"/>
                </a:lnTo>
                <a:cubicBezTo>
                  <a:pt x="2340" y="3163"/>
                  <a:pt x="2008" y="3243"/>
                  <a:pt x="1651" y="3240"/>
                </a:cubicBezTo>
                <a:cubicBezTo>
                  <a:pt x="1293" y="3243"/>
                  <a:pt x="962" y="3163"/>
                  <a:pt x="654" y="3008"/>
                </a:cubicBezTo>
                <a:lnTo>
                  <a:pt x="556" y="3151"/>
                </a:lnTo>
                <a:lnTo>
                  <a:pt x="0" y="2526"/>
                </a:lnTo>
                <a:lnTo>
                  <a:pt x="848" y="2614"/>
                </a:lnTo>
                <a:lnTo>
                  <a:pt x="765" y="2792"/>
                </a:lnTo>
                <a:cubicBezTo>
                  <a:pt x="1008" y="2923"/>
                  <a:pt x="1260" y="2999"/>
                  <a:pt x="1519" y="3017"/>
                </a:cubicBezTo>
                <a:lnTo>
                  <a:pt x="1519" y="1179"/>
                </a:lnTo>
                <a:lnTo>
                  <a:pt x="900" y="1179"/>
                </a:lnTo>
                <a:cubicBezTo>
                  <a:pt x="856" y="1241"/>
                  <a:pt x="784" y="1281"/>
                  <a:pt x="702" y="1281"/>
                </a:cubicBezTo>
                <a:cubicBezTo>
                  <a:pt x="567" y="1281"/>
                  <a:pt x="457" y="1171"/>
                  <a:pt x="457" y="1036"/>
                </a:cubicBezTo>
                <a:cubicBezTo>
                  <a:pt x="457" y="900"/>
                  <a:pt x="567" y="791"/>
                  <a:pt x="702" y="791"/>
                </a:cubicBezTo>
                <a:cubicBezTo>
                  <a:pt x="793" y="791"/>
                  <a:pt x="873" y="840"/>
                  <a:pt x="915" y="914"/>
                </a:cubicBezTo>
                <a:lnTo>
                  <a:pt x="1519" y="914"/>
                </a:lnTo>
                <a:lnTo>
                  <a:pt x="1519" y="645"/>
                </a:lnTo>
                <a:cubicBezTo>
                  <a:pt x="1399" y="593"/>
                  <a:pt x="1315" y="475"/>
                  <a:pt x="1315" y="336"/>
                </a:cubicBezTo>
                <a:cubicBezTo>
                  <a:pt x="1315" y="150"/>
                  <a:pt x="1465" y="0"/>
                  <a:pt x="1651" y="0"/>
                </a:cubicBezTo>
                <a:close/>
              </a:path>
            </a:pathLst>
          </a:custGeom>
          <a:solidFill>
            <a:srgbClr val="323F4F"/>
          </a:solidFill>
          <a:ln w="9525" cap="flat" cmpd="sng">
            <a:solidFill>
              <a:srgbClr val="323F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5" name="Google Shape;1505;p45"/>
          <p:cNvSpPr txBox="1"/>
          <p:nvPr/>
        </p:nvSpPr>
        <p:spPr>
          <a:xfrm>
            <a:off x="6996507" y="1157750"/>
            <a:ext cx="530056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Belém</a:t>
            </a:r>
            <a:endParaRPr/>
          </a:p>
        </p:txBody>
      </p:sp>
      <p:sp>
        <p:nvSpPr>
          <p:cNvPr id="1506" name="Google Shape;1506;p45"/>
          <p:cNvSpPr/>
          <p:nvPr/>
        </p:nvSpPr>
        <p:spPr>
          <a:xfrm>
            <a:off x="7035637" y="1246979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7" name="Google Shape;1507;p45"/>
          <p:cNvSpPr/>
          <p:nvPr/>
        </p:nvSpPr>
        <p:spPr>
          <a:xfrm flipH="1">
            <a:off x="6958983" y="1196623"/>
            <a:ext cx="125319" cy="123351"/>
          </a:xfrm>
          <a:custGeom>
            <a:avLst/>
            <a:gdLst/>
            <a:ahLst/>
            <a:cxnLst/>
            <a:rect l="l" t="t" r="r" b="b"/>
            <a:pathLst>
              <a:path w="3302" h="3243" extrusionOk="0">
                <a:moveTo>
                  <a:pt x="1651" y="0"/>
                </a:moveTo>
                <a:cubicBezTo>
                  <a:pt x="1836" y="0"/>
                  <a:pt x="1987" y="150"/>
                  <a:pt x="1987" y="336"/>
                </a:cubicBezTo>
                <a:cubicBezTo>
                  <a:pt x="1987" y="475"/>
                  <a:pt x="1903" y="593"/>
                  <a:pt x="1783" y="645"/>
                </a:cubicBezTo>
                <a:lnTo>
                  <a:pt x="1783" y="914"/>
                </a:lnTo>
                <a:lnTo>
                  <a:pt x="2387" y="914"/>
                </a:lnTo>
                <a:cubicBezTo>
                  <a:pt x="2429" y="840"/>
                  <a:pt x="2509" y="791"/>
                  <a:pt x="2600" y="791"/>
                </a:cubicBezTo>
                <a:cubicBezTo>
                  <a:pt x="2735" y="791"/>
                  <a:pt x="2845" y="900"/>
                  <a:pt x="2845" y="1036"/>
                </a:cubicBezTo>
                <a:cubicBezTo>
                  <a:pt x="2845" y="1171"/>
                  <a:pt x="2735" y="1281"/>
                  <a:pt x="2600" y="1281"/>
                </a:cubicBezTo>
                <a:cubicBezTo>
                  <a:pt x="2518" y="1281"/>
                  <a:pt x="2446" y="1241"/>
                  <a:pt x="2401" y="1179"/>
                </a:cubicBezTo>
                <a:lnTo>
                  <a:pt x="1783" y="1179"/>
                </a:lnTo>
                <a:lnTo>
                  <a:pt x="1783" y="3017"/>
                </a:lnTo>
                <a:cubicBezTo>
                  <a:pt x="2042" y="2999"/>
                  <a:pt x="2293" y="2923"/>
                  <a:pt x="2536" y="2792"/>
                </a:cubicBezTo>
                <a:lnTo>
                  <a:pt x="2453" y="2614"/>
                </a:lnTo>
                <a:lnTo>
                  <a:pt x="3302" y="2526"/>
                </a:lnTo>
                <a:lnTo>
                  <a:pt x="2745" y="3151"/>
                </a:lnTo>
                <a:lnTo>
                  <a:pt x="2648" y="3008"/>
                </a:lnTo>
                <a:cubicBezTo>
                  <a:pt x="2340" y="3163"/>
                  <a:pt x="2008" y="3243"/>
                  <a:pt x="1651" y="3240"/>
                </a:cubicBezTo>
                <a:cubicBezTo>
                  <a:pt x="1293" y="3243"/>
                  <a:pt x="962" y="3163"/>
                  <a:pt x="654" y="3008"/>
                </a:cubicBezTo>
                <a:lnTo>
                  <a:pt x="556" y="3151"/>
                </a:lnTo>
                <a:lnTo>
                  <a:pt x="0" y="2526"/>
                </a:lnTo>
                <a:lnTo>
                  <a:pt x="848" y="2614"/>
                </a:lnTo>
                <a:lnTo>
                  <a:pt x="765" y="2792"/>
                </a:lnTo>
                <a:cubicBezTo>
                  <a:pt x="1008" y="2923"/>
                  <a:pt x="1260" y="2999"/>
                  <a:pt x="1519" y="3017"/>
                </a:cubicBezTo>
                <a:lnTo>
                  <a:pt x="1519" y="1179"/>
                </a:lnTo>
                <a:lnTo>
                  <a:pt x="900" y="1179"/>
                </a:lnTo>
                <a:cubicBezTo>
                  <a:pt x="856" y="1241"/>
                  <a:pt x="784" y="1281"/>
                  <a:pt x="702" y="1281"/>
                </a:cubicBezTo>
                <a:cubicBezTo>
                  <a:pt x="567" y="1281"/>
                  <a:pt x="457" y="1171"/>
                  <a:pt x="457" y="1036"/>
                </a:cubicBezTo>
                <a:cubicBezTo>
                  <a:pt x="457" y="900"/>
                  <a:pt x="567" y="791"/>
                  <a:pt x="702" y="791"/>
                </a:cubicBezTo>
                <a:cubicBezTo>
                  <a:pt x="793" y="791"/>
                  <a:pt x="873" y="840"/>
                  <a:pt x="915" y="914"/>
                </a:cubicBezTo>
                <a:lnTo>
                  <a:pt x="1519" y="914"/>
                </a:lnTo>
                <a:lnTo>
                  <a:pt x="1519" y="645"/>
                </a:lnTo>
                <a:cubicBezTo>
                  <a:pt x="1399" y="593"/>
                  <a:pt x="1315" y="475"/>
                  <a:pt x="1315" y="336"/>
                </a:cubicBezTo>
                <a:cubicBezTo>
                  <a:pt x="1315" y="150"/>
                  <a:pt x="1465" y="0"/>
                  <a:pt x="1651" y="0"/>
                </a:cubicBezTo>
                <a:close/>
              </a:path>
            </a:pathLst>
          </a:custGeom>
          <a:solidFill>
            <a:srgbClr val="323F4F"/>
          </a:solidFill>
          <a:ln w="9525" cap="flat" cmpd="sng">
            <a:solidFill>
              <a:srgbClr val="323F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8" name="Google Shape;1508;p45"/>
          <p:cNvSpPr txBox="1"/>
          <p:nvPr/>
        </p:nvSpPr>
        <p:spPr>
          <a:xfrm>
            <a:off x="5854664" y="1388994"/>
            <a:ext cx="586417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Santarém</a:t>
            </a:r>
            <a:endParaRPr/>
          </a:p>
        </p:txBody>
      </p:sp>
      <p:sp>
        <p:nvSpPr>
          <p:cNvPr id="1509" name="Google Shape;1509;p45"/>
          <p:cNvSpPr/>
          <p:nvPr/>
        </p:nvSpPr>
        <p:spPr>
          <a:xfrm>
            <a:off x="5935059" y="1412372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0" name="Google Shape;1510;p45"/>
          <p:cNvSpPr/>
          <p:nvPr/>
        </p:nvSpPr>
        <p:spPr>
          <a:xfrm flipH="1">
            <a:off x="5885833" y="1269647"/>
            <a:ext cx="125319" cy="123351"/>
          </a:xfrm>
          <a:custGeom>
            <a:avLst/>
            <a:gdLst/>
            <a:ahLst/>
            <a:cxnLst/>
            <a:rect l="l" t="t" r="r" b="b"/>
            <a:pathLst>
              <a:path w="3302" h="3243" extrusionOk="0">
                <a:moveTo>
                  <a:pt x="1651" y="0"/>
                </a:moveTo>
                <a:cubicBezTo>
                  <a:pt x="1836" y="0"/>
                  <a:pt x="1987" y="150"/>
                  <a:pt x="1987" y="336"/>
                </a:cubicBezTo>
                <a:cubicBezTo>
                  <a:pt x="1987" y="475"/>
                  <a:pt x="1903" y="593"/>
                  <a:pt x="1783" y="645"/>
                </a:cubicBezTo>
                <a:lnTo>
                  <a:pt x="1783" y="914"/>
                </a:lnTo>
                <a:lnTo>
                  <a:pt x="2387" y="914"/>
                </a:lnTo>
                <a:cubicBezTo>
                  <a:pt x="2429" y="840"/>
                  <a:pt x="2509" y="791"/>
                  <a:pt x="2600" y="791"/>
                </a:cubicBezTo>
                <a:cubicBezTo>
                  <a:pt x="2735" y="791"/>
                  <a:pt x="2845" y="900"/>
                  <a:pt x="2845" y="1036"/>
                </a:cubicBezTo>
                <a:cubicBezTo>
                  <a:pt x="2845" y="1171"/>
                  <a:pt x="2735" y="1281"/>
                  <a:pt x="2600" y="1281"/>
                </a:cubicBezTo>
                <a:cubicBezTo>
                  <a:pt x="2518" y="1281"/>
                  <a:pt x="2446" y="1241"/>
                  <a:pt x="2401" y="1179"/>
                </a:cubicBezTo>
                <a:lnTo>
                  <a:pt x="1783" y="1179"/>
                </a:lnTo>
                <a:lnTo>
                  <a:pt x="1783" y="3017"/>
                </a:lnTo>
                <a:cubicBezTo>
                  <a:pt x="2042" y="2999"/>
                  <a:pt x="2293" y="2923"/>
                  <a:pt x="2536" y="2792"/>
                </a:cubicBezTo>
                <a:lnTo>
                  <a:pt x="2453" y="2614"/>
                </a:lnTo>
                <a:lnTo>
                  <a:pt x="3302" y="2526"/>
                </a:lnTo>
                <a:lnTo>
                  <a:pt x="2745" y="3151"/>
                </a:lnTo>
                <a:lnTo>
                  <a:pt x="2648" y="3008"/>
                </a:lnTo>
                <a:cubicBezTo>
                  <a:pt x="2340" y="3163"/>
                  <a:pt x="2008" y="3243"/>
                  <a:pt x="1651" y="3240"/>
                </a:cubicBezTo>
                <a:cubicBezTo>
                  <a:pt x="1293" y="3243"/>
                  <a:pt x="962" y="3163"/>
                  <a:pt x="654" y="3008"/>
                </a:cubicBezTo>
                <a:lnTo>
                  <a:pt x="556" y="3151"/>
                </a:lnTo>
                <a:lnTo>
                  <a:pt x="0" y="2526"/>
                </a:lnTo>
                <a:lnTo>
                  <a:pt x="848" y="2614"/>
                </a:lnTo>
                <a:lnTo>
                  <a:pt x="765" y="2792"/>
                </a:lnTo>
                <a:cubicBezTo>
                  <a:pt x="1008" y="2923"/>
                  <a:pt x="1260" y="2999"/>
                  <a:pt x="1519" y="3017"/>
                </a:cubicBezTo>
                <a:lnTo>
                  <a:pt x="1519" y="1179"/>
                </a:lnTo>
                <a:lnTo>
                  <a:pt x="900" y="1179"/>
                </a:lnTo>
                <a:cubicBezTo>
                  <a:pt x="856" y="1241"/>
                  <a:pt x="784" y="1281"/>
                  <a:pt x="702" y="1281"/>
                </a:cubicBezTo>
                <a:cubicBezTo>
                  <a:pt x="567" y="1281"/>
                  <a:pt x="457" y="1171"/>
                  <a:pt x="457" y="1036"/>
                </a:cubicBezTo>
                <a:cubicBezTo>
                  <a:pt x="457" y="900"/>
                  <a:pt x="567" y="791"/>
                  <a:pt x="702" y="791"/>
                </a:cubicBezTo>
                <a:cubicBezTo>
                  <a:pt x="793" y="791"/>
                  <a:pt x="873" y="840"/>
                  <a:pt x="915" y="914"/>
                </a:cubicBezTo>
                <a:lnTo>
                  <a:pt x="1519" y="914"/>
                </a:lnTo>
                <a:lnTo>
                  <a:pt x="1519" y="645"/>
                </a:lnTo>
                <a:cubicBezTo>
                  <a:pt x="1399" y="593"/>
                  <a:pt x="1315" y="475"/>
                  <a:pt x="1315" y="336"/>
                </a:cubicBezTo>
                <a:cubicBezTo>
                  <a:pt x="1315" y="150"/>
                  <a:pt x="1465" y="0"/>
                  <a:pt x="1651" y="0"/>
                </a:cubicBezTo>
                <a:close/>
              </a:path>
            </a:pathLst>
          </a:custGeom>
          <a:solidFill>
            <a:srgbClr val="323F4F"/>
          </a:solidFill>
          <a:ln w="9525" cap="flat" cmpd="sng">
            <a:solidFill>
              <a:srgbClr val="323F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1" name="Google Shape;1511;p45"/>
          <p:cNvSpPr txBox="1"/>
          <p:nvPr/>
        </p:nvSpPr>
        <p:spPr>
          <a:xfrm>
            <a:off x="5738029" y="1646127"/>
            <a:ext cx="455574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Itaituba</a:t>
            </a:r>
            <a:endParaRPr/>
          </a:p>
        </p:txBody>
      </p:sp>
      <p:sp>
        <p:nvSpPr>
          <p:cNvPr id="1512" name="Google Shape;1512;p45"/>
          <p:cNvSpPr txBox="1"/>
          <p:nvPr/>
        </p:nvSpPr>
        <p:spPr>
          <a:xfrm>
            <a:off x="6294372" y="934738"/>
            <a:ext cx="586417" cy="19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Santana</a:t>
            </a:r>
            <a:endParaRPr/>
          </a:p>
        </p:txBody>
      </p:sp>
      <p:sp>
        <p:nvSpPr>
          <p:cNvPr id="1513" name="Google Shape;1513;p45"/>
          <p:cNvSpPr/>
          <p:nvPr/>
        </p:nvSpPr>
        <p:spPr>
          <a:xfrm>
            <a:off x="6685531" y="964465"/>
            <a:ext cx="43200" cy="43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4" name="Google Shape;1514;p45"/>
          <p:cNvSpPr/>
          <p:nvPr/>
        </p:nvSpPr>
        <p:spPr>
          <a:xfrm flipH="1">
            <a:off x="6731363" y="894997"/>
            <a:ext cx="125319" cy="123351"/>
          </a:xfrm>
          <a:custGeom>
            <a:avLst/>
            <a:gdLst/>
            <a:ahLst/>
            <a:cxnLst/>
            <a:rect l="l" t="t" r="r" b="b"/>
            <a:pathLst>
              <a:path w="3302" h="3243" extrusionOk="0">
                <a:moveTo>
                  <a:pt x="1651" y="0"/>
                </a:moveTo>
                <a:cubicBezTo>
                  <a:pt x="1836" y="0"/>
                  <a:pt x="1987" y="150"/>
                  <a:pt x="1987" y="336"/>
                </a:cubicBezTo>
                <a:cubicBezTo>
                  <a:pt x="1987" y="475"/>
                  <a:pt x="1903" y="593"/>
                  <a:pt x="1783" y="645"/>
                </a:cubicBezTo>
                <a:lnTo>
                  <a:pt x="1783" y="914"/>
                </a:lnTo>
                <a:lnTo>
                  <a:pt x="2387" y="914"/>
                </a:lnTo>
                <a:cubicBezTo>
                  <a:pt x="2429" y="840"/>
                  <a:pt x="2509" y="791"/>
                  <a:pt x="2600" y="791"/>
                </a:cubicBezTo>
                <a:cubicBezTo>
                  <a:pt x="2735" y="791"/>
                  <a:pt x="2845" y="900"/>
                  <a:pt x="2845" y="1036"/>
                </a:cubicBezTo>
                <a:cubicBezTo>
                  <a:pt x="2845" y="1171"/>
                  <a:pt x="2735" y="1281"/>
                  <a:pt x="2600" y="1281"/>
                </a:cubicBezTo>
                <a:cubicBezTo>
                  <a:pt x="2518" y="1281"/>
                  <a:pt x="2446" y="1241"/>
                  <a:pt x="2401" y="1179"/>
                </a:cubicBezTo>
                <a:lnTo>
                  <a:pt x="1783" y="1179"/>
                </a:lnTo>
                <a:lnTo>
                  <a:pt x="1783" y="3017"/>
                </a:lnTo>
                <a:cubicBezTo>
                  <a:pt x="2042" y="2999"/>
                  <a:pt x="2293" y="2923"/>
                  <a:pt x="2536" y="2792"/>
                </a:cubicBezTo>
                <a:lnTo>
                  <a:pt x="2453" y="2614"/>
                </a:lnTo>
                <a:lnTo>
                  <a:pt x="3302" y="2526"/>
                </a:lnTo>
                <a:lnTo>
                  <a:pt x="2745" y="3151"/>
                </a:lnTo>
                <a:lnTo>
                  <a:pt x="2648" y="3008"/>
                </a:lnTo>
                <a:cubicBezTo>
                  <a:pt x="2340" y="3163"/>
                  <a:pt x="2008" y="3243"/>
                  <a:pt x="1651" y="3240"/>
                </a:cubicBezTo>
                <a:cubicBezTo>
                  <a:pt x="1293" y="3243"/>
                  <a:pt x="962" y="3163"/>
                  <a:pt x="654" y="3008"/>
                </a:cubicBezTo>
                <a:lnTo>
                  <a:pt x="556" y="3151"/>
                </a:lnTo>
                <a:lnTo>
                  <a:pt x="0" y="2526"/>
                </a:lnTo>
                <a:lnTo>
                  <a:pt x="848" y="2614"/>
                </a:lnTo>
                <a:lnTo>
                  <a:pt x="765" y="2792"/>
                </a:lnTo>
                <a:cubicBezTo>
                  <a:pt x="1008" y="2923"/>
                  <a:pt x="1260" y="2999"/>
                  <a:pt x="1519" y="3017"/>
                </a:cubicBezTo>
                <a:lnTo>
                  <a:pt x="1519" y="1179"/>
                </a:lnTo>
                <a:lnTo>
                  <a:pt x="900" y="1179"/>
                </a:lnTo>
                <a:cubicBezTo>
                  <a:pt x="856" y="1241"/>
                  <a:pt x="784" y="1281"/>
                  <a:pt x="702" y="1281"/>
                </a:cubicBezTo>
                <a:cubicBezTo>
                  <a:pt x="567" y="1281"/>
                  <a:pt x="457" y="1171"/>
                  <a:pt x="457" y="1036"/>
                </a:cubicBezTo>
                <a:cubicBezTo>
                  <a:pt x="457" y="900"/>
                  <a:pt x="567" y="791"/>
                  <a:pt x="702" y="791"/>
                </a:cubicBezTo>
                <a:cubicBezTo>
                  <a:pt x="793" y="791"/>
                  <a:pt x="873" y="840"/>
                  <a:pt x="915" y="914"/>
                </a:cubicBezTo>
                <a:lnTo>
                  <a:pt x="1519" y="914"/>
                </a:lnTo>
                <a:lnTo>
                  <a:pt x="1519" y="645"/>
                </a:lnTo>
                <a:cubicBezTo>
                  <a:pt x="1399" y="593"/>
                  <a:pt x="1315" y="475"/>
                  <a:pt x="1315" y="336"/>
                </a:cubicBezTo>
                <a:cubicBezTo>
                  <a:pt x="1315" y="150"/>
                  <a:pt x="1465" y="0"/>
                  <a:pt x="1651" y="0"/>
                </a:cubicBezTo>
                <a:close/>
              </a:path>
            </a:pathLst>
          </a:custGeom>
          <a:solidFill>
            <a:srgbClr val="323F4F"/>
          </a:solidFill>
          <a:ln w="9525" cap="flat" cmpd="sng">
            <a:solidFill>
              <a:srgbClr val="323F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5" name="Google Shape;1515;p45"/>
          <p:cNvSpPr/>
          <p:nvPr/>
        </p:nvSpPr>
        <p:spPr>
          <a:xfrm flipH="1">
            <a:off x="6548509" y="6185146"/>
            <a:ext cx="125319" cy="123351"/>
          </a:xfrm>
          <a:custGeom>
            <a:avLst/>
            <a:gdLst/>
            <a:ahLst/>
            <a:cxnLst/>
            <a:rect l="l" t="t" r="r" b="b"/>
            <a:pathLst>
              <a:path w="3302" h="3243" extrusionOk="0">
                <a:moveTo>
                  <a:pt x="1651" y="0"/>
                </a:moveTo>
                <a:cubicBezTo>
                  <a:pt x="1836" y="0"/>
                  <a:pt x="1987" y="150"/>
                  <a:pt x="1987" y="336"/>
                </a:cubicBezTo>
                <a:cubicBezTo>
                  <a:pt x="1987" y="475"/>
                  <a:pt x="1903" y="593"/>
                  <a:pt x="1783" y="645"/>
                </a:cubicBezTo>
                <a:lnTo>
                  <a:pt x="1783" y="914"/>
                </a:lnTo>
                <a:lnTo>
                  <a:pt x="2387" y="914"/>
                </a:lnTo>
                <a:cubicBezTo>
                  <a:pt x="2429" y="840"/>
                  <a:pt x="2509" y="791"/>
                  <a:pt x="2600" y="791"/>
                </a:cubicBezTo>
                <a:cubicBezTo>
                  <a:pt x="2735" y="791"/>
                  <a:pt x="2845" y="900"/>
                  <a:pt x="2845" y="1036"/>
                </a:cubicBezTo>
                <a:cubicBezTo>
                  <a:pt x="2845" y="1171"/>
                  <a:pt x="2735" y="1281"/>
                  <a:pt x="2600" y="1281"/>
                </a:cubicBezTo>
                <a:cubicBezTo>
                  <a:pt x="2518" y="1281"/>
                  <a:pt x="2446" y="1241"/>
                  <a:pt x="2401" y="1179"/>
                </a:cubicBezTo>
                <a:lnTo>
                  <a:pt x="1783" y="1179"/>
                </a:lnTo>
                <a:lnTo>
                  <a:pt x="1783" y="3017"/>
                </a:lnTo>
                <a:cubicBezTo>
                  <a:pt x="2042" y="2999"/>
                  <a:pt x="2293" y="2923"/>
                  <a:pt x="2536" y="2792"/>
                </a:cubicBezTo>
                <a:lnTo>
                  <a:pt x="2453" y="2614"/>
                </a:lnTo>
                <a:lnTo>
                  <a:pt x="3302" y="2526"/>
                </a:lnTo>
                <a:lnTo>
                  <a:pt x="2745" y="3151"/>
                </a:lnTo>
                <a:lnTo>
                  <a:pt x="2648" y="3008"/>
                </a:lnTo>
                <a:cubicBezTo>
                  <a:pt x="2340" y="3163"/>
                  <a:pt x="2008" y="3243"/>
                  <a:pt x="1651" y="3240"/>
                </a:cubicBezTo>
                <a:cubicBezTo>
                  <a:pt x="1293" y="3243"/>
                  <a:pt x="962" y="3163"/>
                  <a:pt x="654" y="3008"/>
                </a:cubicBezTo>
                <a:lnTo>
                  <a:pt x="556" y="3151"/>
                </a:lnTo>
                <a:lnTo>
                  <a:pt x="0" y="2526"/>
                </a:lnTo>
                <a:lnTo>
                  <a:pt x="848" y="2614"/>
                </a:lnTo>
                <a:lnTo>
                  <a:pt x="765" y="2792"/>
                </a:lnTo>
                <a:cubicBezTo>
                  <a:pt x="1008" y="2923"/>
                  <a:pt x="1260" y="2999"/>
                  <a:pt x="1519" y="3017"/>
                </a:cubicBezTo>
                <a:lnTo>
                  <a:pt x="1519" y="1179"/>
                </a:lnTo>
                <a:lnTo>
                  <a:pt x="900" y="1179"/>
                </a:lnTo>
                <a:cubicBezTo>
                  <a:pt x="856" y="1241"/>
                  <a:pt x="784" y="1281"/>
                  <a:pt x="702" y="1281"/>
                </a:cubicBezTo>
                <a:cubicBezTo>
                  <a:pt x="567" y="1281"/>
                  <a:pt x="457" y="1171"/>
                  <a:pt x="457" y="1036"/>
                </a:cubicBezTo>
                <a:cubicBezTo>
                  <a:pt x="457" y="900"/>
                  <a:pt x="567" y="791"/>
                  <a:pt x="702" y="791"/>
                </a:cubicBezTo>
                <a:cubicBezTo>
                  <a:pt x="793" y="791"/>
                  <a:pt x="873" y="840"/>
                  <a:pt x="915" y="914"/>
                </a:cubicBezTo>
                <a:lnTo>
                  <a:pt x="1519" y="914"/>
                </a:lnTo>
                <a:lnTo>
                  <a:pt x="1519" y="645"/>
                </a:lnTo>
                <a:cubicBezTo>
                  <a:pt x="1399" y="593"/>
                  <a:pt x="1315" y="475"/>
                  <a:pt x="1315" y="336"/>
                </a:cubicBezTo>
                <a:cubicBezTo>
                  <a:pt x="1315" y="150"/>
                  <a:pt x="1465" y="0"/>
                  <a:pt x="1651" y="0"/>
                </a:cubicBezTo>
                <a:close/>
              </a:path>
            </a:pathLst>
          </a:custGeom>
          <a:solidFill>
            <a:srgbClr val="323F4F"/>
          </a:solidFill>
          <a:ln w="9525" cap="flat" cmpd="sng">
            <a:solidFill>
              <a:srgbClr val="323F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6" name="Google Shape;1516;p45"/>
          <p:cNvSpPr/>
          <p:nvPr/>
        </p:nvSpPr>
        <p:spPr>
          <a:xfrm flipH="1">
            <a:off x="5733550" y="4905901"/>
            <a:ext cx="125319" cy="123351"/>
          </a:xfrm>
          <a:custGeom>
            <a:avLst/>
            <a:gdLst/>
            <a:ahLst/>
            <a:cxnLst/>
            <a:rect l="l" t="t" r="r" b="b"/>
            <a:pathLst>
              <a:path w="3302" h="3243" extrusionOk="0">
                <a:moveTo>
                  <a:pt x="1651" y="0"/>
                </a:moveTo>
                <a:cubicBezTo>
                  <a:pt x="1836" y="0"/>
                  <a:pt x="1987" y="150"/>
                  <a:pt x="1987" y="336"/>
                </a:cubicBezTo>
                <a:cubicBezTo>
                  <a:pt x="1987" y="475"/>
                  <a:pt x="1903" y="593"/>
                  <a:pt x="1783" y="645"/>
                </a:cubicBezTo>
                <a:lnTo>
                  <a:pt x="1783" y="914"/>
                </a:lnTo>
                <a:lnTo>
                  <a:pt x="2387" y="914"/>
                </a:lnTo>
                <a:cubicBezTo>
                  <a:pt x="2429" y="840"/>
                  <a:pt x="2509" y="791"/>
                  <a:pt x="2600" y="791"/>
                </a:cubicBezTo>
                <a:cubicBezTo>
                  <a:pt x="2735" y="791"/>
                  <a:pt x="2845" y="900"/>
                  <a:pt x="2845" y="1036"/>
                </a:cubicBezTo>
                <a:cubicBezTo>
                  <a:pt x="2845" y="1171"/>
                  <a:pt x="2735" y="1281"/>
                  <a:pt x="2600" y="1281"/>
                </a:cubicBezTo>
                <a:cubicBezTo>
                  <a:pt x="2518" y="1281"/>
                  <a:pt x="2446" y="1241"/>
                  <a:pt x="2401" y="1179"/>
                </a:cubicBezTo>
                <a:lnTo>
                  <a:pt x="1783" y="1179"/>
                </a:lnTo>
                <a:lnTo>
                  <a:pt x="1783" y="3017"/>
                </a:lnTo>
                <a:cubicBezTo>
                  <a:pt x="2042" y="2999"/>
                  <a:pt x="2293" y="2923"/>
                  <a:pt x="2536" y="2792"/>
                </a:cubicBezTo>
                <a:lnTo>
                  <a:pt x="2453" y="2614"/>
                </a:lnTo>
                <a:lnTo>
                  <a:pt x="3302" y="2526"/>
                </a:lnTo>
                <a:lnTo>
                  <a:pt x="2745" y="3151"/>
                </a:lnTo>
                <a:lnTo>
                  <a:pt x="2648" y="3008"/>
                </a:lnTo>
                <a:cubicBezTo>
                  <a:pt x="2340" y="3163"/>
                  <a:pt x="2008" y="3243"/>
                  <a:pt x="1651" y="3240"/>
                </a:cubicBezTo>
                <a:cubicBezTo>
                  <a:pt x="1293" y="3243"/>
                  <a:pt x="962" y="3163"/>
                  <a:pt x="654" y="3008"/>
                </a:cubicBezTo>
                <a:lnTo>
                  <a:pt x="556" y="3151"/>
                </a:lnTo>
                <a:lnTo>
                  <a:pt x="0" y="2526"/>
                </a:lnTo>
                <a:lnTo>
                  <a:pt x="848" y="2614"/>
                </a:lnTo>
                <a:lnTo>
                  <a:pt x="765" y="2792"/>
                </a:lnTo>
                <a:cubicBezTo>
                  <a:pt x="1008" y="2923"/>
                  <a:pt x="1260" y="2999"/>
                  <a:pt x="1519" y="3017"/>
                </a:cubicBezTo>
                <a:lnTo>
                  <a:pt x="1519" y="1179"/>
                </a:lnTo>
                <a:lnTo>
                  <a:pt x="900" y="1179"/>
                </a:lnTo>
                <a:cubicBezTo>
                  <a:pt x="856" y="1241"/>
                  <a:pt x="784" y="1281"/>
                  <a:pt x="702" y="1281"/>
                </a:cubicBezTo>
                <a:cubicBezTo>
                  <a:pt x="567" y="1281"/>
                  <a:pt x="457" y="1171"/>
                  <a:pt x="457" y="1036"/>
                </a:cubicBezTo>
                <a:cubicBezTo>
                  <a:pt x="457" y="900"/>
                  <a:pt x="567" y="791"/>
                  <a:pt x="702" y="791"/>
                </a:cubicBezTo>
                <a:cubicBezTo>
                  <a:pt x="793" y="791"/>
                  <a:pt x="873" y="840"/>
                  <a:pt x="915" y="914"/>
                </a:cubicBezTo>
                <a:lnTo>
                  <a:pt x="1519" y="914"/>
                </a:lnTo>
                <a:lnTo>
                  <a:pt x="1519" y="645"/>
                </a:lnTo>
                <a:cubicBezTo>
                  <a:pt x="1399" y="593"/>
                  <a:pt x="1315" y="475"/>
                  <a:pt x="1315" y="336"/>
                </a:cubicBezTo>
                <a:cubicBezTo>
                  <a:pt x="1315" y="150"/>
                  <a:pt x="1465" y="0"/>
                  <a:pt x="1651" y="0"/>
                </a:cubicBezTo>
                <a:close/>
              </a:path>
            </a:pathLst>
          </a:custGeom>
          <a:solidFill>
            <a:srgbClr val="323F4F"/>
          </a:solidFill>
          <a:ln w="9525" cap="flat" cmpd="sng">
            <a:solidFill>
              <a:srgbClr val="323F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7" name="Google Shape;1517;p45"/>
          <p:cNvSpPr/>
          <p:nvPr/>
        </p:nvSpPr>
        <p:spPr>
          <a:xfrm flipH="1">
            <a:off x="5363838" y="4235359"/>
            <a:ext cx="125319" cy="123351"/>
          </a:xfrm>
          <a:custGeom>
            <a:avLst/>
            <a:gdLst/>
            <a:ahLst/>
            <a:cxnLst/>
            <a:rect l="l" t="t" r="r" b="b"/>
            <a:pathLst>
              <a:path w="3302" h="3243" extrusionOk="0">
                <a:moveTo>
                  <a:pt x="1651" y="0"/>
                </a:moveTo>
                <a:cubicBezTo>
                  <a:pt x="1836" y="0"/>
                  <a:pt x="1987" y="150"/>
                  <a:pt x="1987" y="336"/>
                </a:cubicBezTo>
                <a:cubicBezTo>
                  <a:pt x="1987" y="475"/>
                  <a:pt x="1903" y="593"/>
                  <a:pt x="1783" y="645"/>
                </a:cubicBezTo>
                <a:lnTo>
                  <a:pt x="1783" y="914"/>
                </a:lnTo>
                <a:lnTo>
                  <a:pt x="2387" y="914"/>
                </a:lnTo>
                <a:cubicBezTo>
                  <a:pt x="2429" y="840"/>
                  <a:pt x="2509" y="791"/>
                  <a:pt x="2600" y="791"/>
                </a:cubicBezTo>
                <a:cubicBezTo>
                  <a:pt x="2735" y="791"/>
                  <a:pt x="2845" y="900"/>
                  <a:pt x="2845" y="1036"/>
                </a:cubicBezTo>
                <a:cubicBezTo>
                  <a:pt x="2845" y="1171"/>
                  <a:pt x="2735" y="1281"/>
                  <a:pt x="2600" y="1281"/>
                </a:cubicBezTo>
                <a:cubicBezTo>
                  <a:pt x="2518" y="1281"/>
                  <a:pt x="2446" y="1241"/>
                  <a:pt x="2401" y="1179"/>
                </a:cubicBezTo>
                <a:lnTo>
                  <a:pt x="1783" y="1179"/>
                </a:lnTo>
                <a:lnTo>
                  <a:pt x="1783" y="3017"/>
                </a:lnTo>
                <a:cubicBezTo>
                  <a:pt x="2042" y="2999"/>
                  <a:pt x="2293" y="2923"/>
                  <a:pt x="2536" y="2792"/>
                </a:cubicBezTo>
                <a:lnTo>
                  <a:pt x="2453" y="2614"/>
                </a:lnTo>
                <a:lnTo>
                  <a:pt x="3302" y="2526"/>
                </a:lnTo>
                <a:lnTo>
                  <a:pt x="2745" y="3151"/>
                </a:lnTo>
                <a:lnTo>
                  <a:pt x="2648" y="3008"/>
                </a:lnTo>
                <a:cubicBezTo>
                  <a:pt x="2340" y="3163"/>
                  <a:pt x="2008" y="3243"/>
                  <a:pt x="1651" y="3240"/>
                </a:cubicBezTo>
                <a:cubicBezTo>
                  <a:pt x="1293" y="3243"/>
                  <a:pt x="962" y="3163"/>
                  <a:pt x="654" y="3008"/>
                </a:cubicBezTo>
                <a:lnTo>
                  <a:pt x="556" y="3151"/>
                </a:lnTo>
                <a:lnTo>
                  <a:pt x="0" y="2526"/>
                </a:lnTo>
                <a:lnTo>
                  <a:pt x="848" y="2614"/>
                </a:lnTo>
                <a:lnTo>
                  <a:pt x="765" y="2792"/>
                </a:lnTo>
                <a:cubicBezTo>
                  <a:pt x="1008" y="2923"/>
                  <a:pt x="1260" y="2999"/>
                  <a:pt x="1519" y="3017"/>
                </a:cubicBezTo>
                <a:lnTo>
                  <a:pt x="1519" y="1179"/>
                </a:lnTo>
                <a:lnTo>
                  <a:pt x="900" y="1179"/>
                </a:lnTo>
                <a:cubicBezTo>
                  <a:pt x="856" y="1241"/>
                  <a:pt x="784" y="1281"/>
                  <a:pt x="702" y="1281"/>
                </a:cubicBezTo>
                <a:cubicBezTo>
                  <a:pt x="567" y="1281"/>
                  <a:pt x="457" y="1171"/>
                  <a:pt x="457" y="1036"/>
                </a:cubicBezTo>
                <a:cubicBezTo>
                  <a:pt x="457" y="900"/>
                  <a:pt x="567" y="791"/>
                  <a:pt x="702" y="791"/>
                </a:cubicBezTo>
                <a:cubicBezTo>
                  <a:pt x="793" y="791"/>
                  <a:pt x="873" y="840"/>
                  <a:pt x="915" y="914"/>
                </a:cubicBezTo>
                <a:lnTo>
                  <a:pt x="1519" y="914"/>
                </a:lnTo>
                <a:lnTo>
                  <a:pt x="1519" y="645"/>
                </a:lnTo>
                <a:cubicBezTo>
                  <a:pt x="1399" y="593"/>
                  <a:pt x="1315" y="475"/>
                  <a:pt x="1315" y="336"/>
                </a:cubicBezTo>
                <a:cubicBezTo>
                  <a:pt x="1315" y="150"/>
                  <a:pt x="1465" y="0"/>
                  <a:pt x="1651" y="0"/>
                </a:cubicBezTo>
                <a:close/>
              </a:path>
            </a:pathLst>
          </a:custGeom>
          <a:solidFill>
            <a:srgbClr val="323F4F"/>
          </a:solidFill>
          <a:ln w="9525" cap="flat" cmpd="sng">
            <a:solidFill>
              <a:srgbClr val="323F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18" name="Google Shape;1518;p45"/>
          <p:cNvGrpSpPr/>
          <p:nvPr/>
        </p:nvGrpSpPr>
        <p:grpSpPr>
          <a:xfrm>
            <a:off x="11856" y="3991209"/>
            <a:ext cx="4250777" cy="2585861"/>
            <a:chOff x="179511" y="3003796"/>
            <a:chExt cx="2738787" cy="2088235"/>
          </a:xfrm>
        </p:grpSpPr>
        <p:sp>
          <p:nvSpPr>
            <p:cNvPr id="1519" name="Google Shape;1519;p45"/>
            <p:cNvSpPr/>
            <p:nvPr/>
          </p:nvSpPr>
          <p:spPr>
            <a:xfrm>
              <a:off x="179511" y="3009708"/>
              <a:ext cx="2738787" cy="208232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‘’</a:t>
              </a:r>
              <a:endParaRPr/>
            </a:p>
          </p:txBody>
        </p:sp>
        <p:sp>
          <p:nvSpPr>
            <p:cNvPr id="1520" name="Google Shape;1520;p45"/>
            <p:cNvSpPr/>
            <p:nvPr/>
          </p:nvSpPr>
          <p:spPr>
            <a:xfrm>
              <a:off x="323528" y="3348203"/>
              <a:ext cx="304476" cy="0"/>
            </a:xfrm>
            <a:custGeom>
              <a:avLst/>
              <a:gdLst/>
              <a:ahLst/>
              <a:cxnLst/>
              <a:rect l="l" t="t" r="r" b="b"/>
              <a:pathLst>
                <a:path w="251460" h="120000" extrusionOk="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noFill/>
            <a:ln w="3492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45"/>
            <p:cNvSpPr txBox="1"/>
            <p:nvPr/>
          </p:nvSpPr>
          <p:spPr>
            <a:xfrm>
              <a:off x="242254" y="3003796"/>
              <a:ext cx="667875" cy="253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Projetos</a:t>
              </a:r>
              <a:endParaRPr/>
            </a:p>
          </p:txBody>
        </p:sp>
        <p:sp>
          <p:nvSpPr>
            <p:cNvPr id="1522" name="Google Shape;1522;p45"/>
            <p:cNvSpPr txBox="1"/>
            <p:nvPr/>
          </p:nvSpPr>
          <p:spPr>
            <a:xfrm>
              <a:off x="585155" y="3229309"/>
              <a:ext cx="1602266" cy="346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Concessões existentes/leiloado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Qualificados</a:t>
              </a:r>
              <a:endParaRPr/>
            </a:p>
          </p:txBody>
        </p:sp>
        <p:sp>
          <p:nvSpPr>
            <p:cNvPr id="1523" name="Google Shape;1523;p45"/>
            <p:cNvSpPr/>
            <p:nvPr/>
          </p:nvSpPr>
          <p:spPr>
            <a:xfrm>
              <a:off x="322227" y="3489870"/>
              <a:ext cx="304476" cy="0"/>
            </a:xfrm>
            <a:custGeom>
              <a:avLst/>
              <a:gdLst/>
              <a:ahLst/>
              <a:cxnLst/>
              <a:rect l="l" t="t" r="r" b="b"/>
              <a:pathLst>
                <a:path w="251460" h="120000" extrusionOk="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noFill/>
            <a:ln w="34925" cap="flat" cmpd="sng">
              <a:solidFill>
                <a:srgbClr val="0000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45"/>
            <p:cNvSpPr txBox="1"/>
            <p:nvPr/>
          </p:nvSpPr>
          <p:spPr>
            <a:xfrm>
              <a:off x="272938" y="4030343"/>
              <a:ext cx="904334" cy="207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Concessionárias</a:t>
              </a:r>
              <a:endParaRPr/>
            </a:p>
          </p:txBody>
        </p:sp>
        <p:sp>
          <p:nvSpPr>
            <p:cNvPr id="1525" name="Google Shape;1525;p45"/>
            <p:cNvSpPr txBox="1"/>
            <p:nvPr/>
          </p:nvSpPr>
          <p:spPr>
            <a:xfrm>
              <a:off x="1732148" y="4032501"/>
              <a:ext cx="1185277" cy="207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Investimento Cruzado</a:t>
              </a:r>
              <a:endParaRPr/>
            </a:p>
          </p:txBody>
        </p:sp>
        <p:sp>
          <p:nvSpPr>
            <p:cNvPr id="1526" name="Google Shape;1526;p45"/>
            <p:cNvSpPr txBox="1"/>
            <p:nvPr/>
          </p:nvSpPr>
          <p:spPr>
            <a:xfrm>
              <a:off x="1958443" y="4246686"/>
              <a:ext cx="357502" cy="207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FICO</a:t>
              </a:r>
              <a:endParaRPr/>
            </a:p>
          </p:txBody>
        </p:sp>
        <p:sp>
          <p:nvSpPr>
            <p:cNvPr id="1527" name="Google Shape;1527;p45"/>
            <p:cNvSpPr txBox="1"/>
            <p:nvPr/>
          </p:nvSpPr>
          <p:spPr>
            <a:xfrm>
              <a:off x="596320" y="4247956"/>
              <a:ext cx="411411" cy="7617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EFVM</a:t>
              </a:r>
              <a:endPara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FCA</a:t>
              </a:r>
              <a:endPara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MRS</a:t>
              </a:r>
              <a:endParaRPr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RMP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EFC</a:t>
              </a:r>
              <a:endParaRPr/>
            </a:p>
          </p:txBody>
        </p:sp>
        <p:sp>
          <p:nvSpPr>
            <p:cNvPr id="1528" name="Google Shape;1528;p45"/>
            <p:cNvSpPr txBox="1"/>
            <p:nvPr/>
          </p:nvSpPr>
          <p:spPr>
            <a:xfrm>
              <a:off x="492517" y="3833121"/>
              <a:ext cx="1944523" cy="2385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67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Qualificados para Prorrogação:</a:t>
              </a:r>
              <a:endParaRPr dirty="0"/>
            </a:p>
          </p:txBody>
        </p:sp>
        <p:sp>
          <p:nvSpPr>
            <p:cNvPr id="1529" name="Google Shape;1529;p45"/>
            <p:cNvSpPr/>
            <p:nvPr/>
          </p:nvSpPr>
          <p:spPr>
            <a:xfrm>
              <a:off x="311689" y="4355653"/>
              <a:ext cx="304476" cy="0"/>
            </a:xfrm>
            <a:custGeom>
              <a:avLst/>
              <a:gdLst/>
              <a:ahLst/>
              <a:cxnLst/>
              <a:rect l="l" t="t" r="r" b="b"/>
              <a:pathLst>
                <a:path w="251460" h="120000" extrusionOk="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noFill/>
            <a:ln w="34925" cap="flat" cmpd="sng">
              <a:solidFill>
                <a:srgbClr val="2F5496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45"/>
            <p:cNvSpPr/>
            <p:nvPr/>
          </p:nvSpPr>
          <p:spPr>
            <a:xfrm>
              <a:off x="311689" y="4496843"/>
              <a:ext cx="304476" cy="0"/>
            </a:xfrm>
            <a:custGeom>
              <a:avLst/>
              <a:gdLst/>
              <a:ahLst/>
              <a:cxnLst/>
              <a:rect l="l" t="t" r="r" b="b"/>
              <a:pathLst>
                <a:path w="251460" h="120000" extrusionOk="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noFill/>
            <a:ln w="34925" cap="flat" cmpd="sng">
              <a:solidFill>
                <a:srgbClr val="9D26AA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45"/>
            <p:cNvSpPr/>
            <p:nvPr/>
          </p:nvSpPr>
          <p:spPr>
            <a:xfrm>
              <a:off x="311689" y="4640855"/>
              <a:ext cx="304476" cy="0"/>
            </a:xfrm>
            <a:custGeom>
              <a:avLst/>
              <a:gdLst/>
              <a:ahLst/>
              <a:cxnLst/>
              <a:rect l="l" t="t" r="r" b="b"/>
              <a:pathLst>
                <a:path w="251460" h="120000" extrusionOk="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noFill/>
            <a:ln w="34925" cap="flat" cmpd="sng">
              <a:solidFill>
                <a:srgbClr val="2DA193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45"/>
            <p:cNvSpPr/>
            <p:nvPr/>
          </p:nvSpPr>
          <p:spPr>
            <a:xfrm>
              <a:off x="311689" y="4920157"/>
              <a:ext cx="304476" cy="0"/>
            </a:xfrm>
            <a:custGeom>
              <a:avLst/>
              <a:gdLst/>
              <a:ahLst/>
              <a:cxnLst/>
              <a:rect l="l" t="t" r="r" b="b"/>
              <a:pathLst>
                <a:path w="251460" h="120000" extrusionOk="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noFill/>
            <a:ln w="34925" cap="flat" cmpd="sng">
              <a:solidFill>
                <a:srgbClr val="822414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45"/>
            <p:cNvSpPr/>
            <p:nvPr/>
          </p:nvSpPr>
          <p:spPr>
            <a:xfrm>
              <a:off x="311689" y="4779090"/>
              <a:ext cx="304476" cy="0"/>
            </a:xfrm>
            <a:custGeom>
              <a:avLst/>
              <a:gdLst/>
              <a:ahLst/>
              <a:cxnLst/>
              <a:rect l="l" t="t" r="r" b="b"/>
              <a:pathLst>
                <a:path w="251460" h="120000" extrusionOk="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noFill/>
            <a:ln w="34925" cap="flat" cmpd="sng">
              <a:solidFill>
                <a:srgbClr val="29EB49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45"/>
            <p:cNvSpPr/>
            <p:nvPr/>
          </p:nvSpPr>
          <p:spPr>
            <a:xfrm>
              <a:off x="1647262" y="4352851"/>
              <a:ext cx="304476" cy="0"/>
            </a:xfrm>
            <a:custGeom>
              <a:avLst/>
              <a:gdLst/>
              <a:ahLst/>
              <a:cxnLst/>
              <a:rect l="l" t="t" r="r" b="b"/>
              <a:pathLst>
                <a:path w="251460" h="120000" extrusionOk="0">
                  <a:moveTo>
                    <a:pt x="0" y="0"/>
                  </a:moveTo>
                  <a:lnTo>
                    <a:pt x="251460" y="0"/>
                  </a:lnTo>
                </a:path>
              </a:pathLst>
            </a:custGeom>
            <a:noFill/>
            <a:ln w="34925" cap="flat" cmpd="sng">
              <a:solidFill>
                <a:srgbClr val="F6750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45"/>
            <p:cNvSpPr/>
            <p:nvPr/>
          </p:nvSpPr>
          <p:spPr>
            <a:xfrm flipH="1">
              <a:off x="378712" y="3592764"/>
              <a:ext cx="160089" cy="179172"/>
            </a:xfrm>
            <a:custGeom>
              <a:avLst/>
              <a:gdLst/>
              <a:ahLst/>
              <a:cxnLst/>
              <a:rect l="l" t="t" r="r" b="b"/>
              <a:pathLst>
                <a:path w="3302" h="3243" extrusionOk="0">
                  <a:moveTo>
                    <a:pt x="1651" y="0"/>
                  </a:moveTo>
                  <a:cubicBezTo>
                    <a:pt x="1836" y="0"/>
                    <a:pt x="1987" y="150"/>
                    <a:pt x="1987" y="336"/>
                  </a:cubicBezTo>
                  <a:cubicBezTo>
                    <a:pt x="1987" y="475"/>
                    <a:pt x="1903" y="593"/>
                    <a:pt x="1783" y="645"/>
                  </a:cubicBezTo>
                  <a:lnTo>
                    <a:pt x="1783" y="914"/>
                  </a:lnTo>
                  <a:lnTo>
                    <a:pt x="2387" y="914"/>
                  </a:lnTo>
                  <a:cubicBezTo>
                    <a:pt x="2429" y="840"/>
                    <a:pt x="2509" y="791"/>
                    <a:pt x="2600" y="791"/>
                  </a:cubicBezTo>
                  <a:cubicBezTo>
                    <a:pt x="2735" y="791"/>
                    <a:pt x="2845" y="900"/>
                    <a:pt x="2845" y="1036"/>
                  </a:cubicBezTo>
                  <a:cubicBezTo>
                    <a:pt x="2845" y="1171"/>
                    <a:pt x="2735" y="1281"/>
                    <a:pt x="2600" y="1281"/>
                  </a:cubicBezTo>
                  <a:cubicBezTo>
                    <a:pt x="2518" y="1281"/>
                    <a:pt x="2446" y="1241"/>
                    <a:pt x="2401" y="1179"/>
                  </a:cubicBezTo>
                  <a:lnTo>
                    <a:pt x="1783" y="1179"/>
                  </a:lnTo>
                  <a:lnTo>
                    <a:pt x="1783" y="3017"/>
                  </a:lnTo>
                  <a:cubicBezTo>
                    <a:pt x="2042" y="2999"/>
                    <a:pt x="2293" y="2923"/>
                    <a:pt x="2536" y="2792"/>
                  </a:cubicBezTo>
                  <a:lnTo>
                    <a:pt x="2453" y="2614"/>
                  </a:lnTo>
                  <a:lnTo>
                    <a:pt x="3302" y="2526"/>
                  </a:lnTo>
                  <a:lnTo>
                    <a:pt x="2745" y="3151"/>
                  </a:lnTo>
                  <a:lnTo>
                    <a:pt x="2648" y="3008"/>
                  </a:lnTo>
                  <a:cubicBezTo>
                    <a:pt x="2340" y="3163"/>
                    <a:pt x="2008" y="3243"/>
                    <a:pt x="1651" y="3240"/>
                  </a:cubicBezTo>
                  <a:cubicBezTo>
                    <a:pt x="1293" y="3243"/>
                    <a:pt x="962" y="3163"/>
                    <a:pt x="654" y="3008"/>
                  </a:cubicBezTo>
                  <a:lnTo>
                    <a:pt x="556" y="3151"/>
                  </a:lnTo>
                  <a:lnTo>
                    <a:pt x="0" y="2526"/>
                  </a:lnTo>
                  <a:lnTo>
                    <a:pt x="848" y="2614"/>
                  </a:lnTo>
                  <a:lnTo>
                    <a:pt x="765" y="2792"/>
                  </a:lnTo>
                  <a:cubicBezTo>
                    <a:pt x="1008" y="2923"/>
                    <a:pt x="1260" y="2999"/>
                    <a:pt x="1519" y="3017"/>
                  </a:cubicBezTo>
                  <a:lnTo>
                    <a:pt x="1519" y="1179"/>
                  </a:lnTo>
                  <a:lnTo>
                    <a:pt x="900" y="1179"/>
                  </a:lnTo>
                  <a:cubicBezTo>
                    <a:pt x="856" y="1241"/>
                    <a:pt x="784" y="1281"/>
                    <a:pt x="702" y="1281"/>
                  </a:cubicBezTo>
                  <a:cubicBezTo>
                    <a:pt x="567" y="1281"/>
                    <a:pt x="457" y="1171"/>
                    <a:pt x="457" y="1036"/>
                  </a:cubicBezTo>
                  <a:cubicBezTo>
                    <a:pt x="457" y="900"/>
                    <a:pt x="567" y="791"/>
                    <a:pt x="702" y="791"/>
                  </a:cubicBezTo>
                  <a:cubicBezTo>
                    <a:pt x="793" y="791"/>
                    <a:pt x="873" y="840"/>
                    <a:pt x="915" y="914"/>
                  </a:cubicBezTo>
                  <a:lnTo>
                    <a:pt x="1519" y="914"/>
                  </a:lnTo>
                  <a:lnTo>
                    <a:pt x="1519" y="645"/>
                  </a:lnTo>
                  <a:cubicBezTo>
                    <a:pt x="1399" y="593"/>
                    <a:pt x="1315" y="475"/>
                    <a:pt x="1315" y="336"/>
                  </a:cubicBezTo>
                  <a:cubicBezTo>
                    <a:pt x="1315" y="150"/>
                    <a:pt x="1465" y="0"/>
                    <a:pt x="1651" y="0"/>
                  </a:cubicBezTo>
                  <a:close/>
                </a:path>
              </a:pathLst>
            </a:custGeom>
            <a:solidFill>
              <a:srgbClr val="323F4F"/>
            </a:solidFill>
            <a:ln w="9525" cap="flat" cmpd="sng">
              <a:solidFill>
                <a:srgbClr val="323F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45"/>
            <p:cNvSpPr txBox="1"/>
            <p:nvPr/>
          </p:nvSpPr>
          <p:spPr>
            <a:xfrm>
              <a:off x="587750" y="3579862"/>
              <a:ext cx="917751" cy="207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Principais Portos</a:t>
              </a:r>
              <a:endParaRPr dirty="0"/>
            </a:p>
          </p:txBody>
        </p:sp>
      </p:grpSp>
      <p:sp>
        <p:nvSpPr>
          <p:cNvPr id="1537" name="Google Shape;1537;p45"/>
          <p:cNvSpPr/>
          <p:nvPr/>
        </p:nvSpPr>
        <p:spPr>
          <a:xfrm flipH="1">
            <a:off x="5724911" y="1596838"/>
            <a:ext cx="125319" cy="123351"/>
          </a:xfrm>
          <a:custGeom>
            <a:avLst/>
            <a:gdLst/>
            <a:ahLst/>
            <a:cxnLst/>
            <a:rect l="l" t="t" r="r" b="b"/>
            <a:pathLst>
              <a:path w="3302" h="3243" extrusionOk="0">
                <a:moveTo>
                  <a:pt x="1651" y="0"/>
                </a:moveTo>
                <a:cubicBezTo>
                  <a:pt x="1836" y="0"/>
                  <a:pt x="1987" y="150"/>
                  <a:pt x="1987" y="336"/>
                </a:cubicBezTo>
                <a:cubicBezTo>
                  <a:pt x="1987" y="475"/>
                  <a:pt x="1903" y="593"/>
                  <a:pt x="1783" y="645"/>
                </a:cubicBezTo>
                <a:lnTo>
                  <a:pt x="1783" y="914"/>
                </a:lnTo>
                <a:lnTo>
                  <a:pt x="2387" y="914"/>
                </a:lnTo>
                <a:cubicBezTo>
                  <a:pt x="2429" y="840"/>
                  <a:pt x="2509" y="791"/>
                  <a:pt x="2600" y="791"/>
                </a:cubicBezTo>
                <a:cubicBezTo>
                  <a:pt x="2735" y="791"/>
                  <a:pt x="2845" y="900"/>
                  <a:pt x="2845" y="1036"/>
                </a:cubicBezTo>
                <a:cubicBezTo>
                  <a:pt x="2845" y="1171"/>
                  <a:pt x="2735" y="1281"/>
                  <a:pt x="2600" y="1281"/>
                </a:cubicBezTo>
                <a:cubicBezTo>
                  <a:pt x="2518" y="1281"/>
                  <a:pt x="2446" y="1241"/>
                  <a:pt x="2401" y="1179"/>
                </a:cubicBezTo>
                <a:lnTo>
                  <a:pt x="1783" y="1179"/>
                </a:lnTo>
                <a:lnTo>
                  <a:pt x="1783" y="3017"/>
                </a:lnTo>
                <a:cubicBezTo>
                  <a:pt x="2042" y="2999"/>
                  <a:pt x="2293" y="2923"/>
                  <a:pt x="2536" y="2792"/>
                </a:cubicBezTo>
                <a:lnTo>
                  <a:pt x="2453" y="2614"/>
                </a:lnTo>
                <a:lnTo>
                  <a:pt x="3302" y="2526"/>
                </a:lnTo>
                <a:lnTo>
                  <a:pt x="2745" y="3151"/>
                </a:lnTo>
                <a:lnTo>
                  <a:pt x="2648" y="3008"/>
                </a:lnTo>
                <a:cubicBezTo>
                  <a:pt x="2340" y="3163"/>
                  <a:pt x="2008" y="3243"/>
                  <a:pt x="1651" y="3240"/>
                </a:cubicBezTo>
                <a:cubicBezTo>
                  <a:pt x="1293" y="3243"/>
                  <a:pt x="962" y="3163"/>
                  <a:pt x="654" y="3008"/>
                </a:cubicBezTo>
                <a:lnTo>
                  <a:pt x="556" y="3151"/>
                </a:lnTo>
                <a:lnTo>
                  <a:pt x="0" y="2526"/>
                </a:lnTo>
                <a:lnTo>
                  <a:pt x="848" y="2614"/>
                </a:lnTo>
                <a:lnTo>
                  <a:pt x="765" y="2792"/>
                </a:lnTo>
                <a:cubicBezTo>
                  <a:pt x="1008" y="2923"/>
                  <a:pt x="1260" y="2999"/>
                  <a:pt x="1519" y="3017"/>
                </a:cubicBezTo>
                <a:lnTo>
                  <a:pt x="1519" y="1179"/>
                </a:lnTo>
                <a:lnTo>
                  <a:pt x="900" y="1179"/>
                </a:lnTo>
                <a:cubicBezTo>
                  <a:pt x="856" y="1241"/>
                  <a:pt x="784" y="1281"/>
                  <a:pt x="702" y="1281"/>
                </a:cubicBezTo>
                <a:cubicBezTo>
                  <a:pt x="567" y="1281"/>
                  <a:pt x="457" y="1171"/>
                  <a:pt x="457" y="1036"/>
                </a:cubicBezTo>
                <a:cubicBezTo>
                  <a:pt x="457" y="900"/>
                  <a:pt x="567" y="791"/>
                  <a:pt x="702" y="791"/>
                </a:cubicBezTo>
                <a:cubicBezTo>
                  <a:pt x="793" y="791"/>
                  <a:pt x="873" y="840"/>
                  <a:pt x="915" y="914"/>
                </a:cubicBezTo>
                <a:lnTo>
                  <a:pt x="1519" y="914"/>
                </a:lnTo>
                <a:lnTo>
                  <a:pt x="1519" y="645"/>
                </a:lnTo>
                <a:cubicBezTo>
                  <a:pt x="1399" y="593"/>
                  <a:pt x="1315" y="475"/>
                  <a:pt x="1315" y="336"/>
                </a:cubicBezTo>
                <a:cubicBezTo>
                  <a:pt x="1315" y="150"/>
                  <a:pt x="1465" y="0"/>
                  <a:pt x="1651" y="0"/>
                </a:cubicBezTo>
                <a:close/>
              </a:path>
            </a:pathLst>
          </a:custGeom>
          <a:solidFill>
            <a:srgbClr val="323F4F"/>
          </a:solidFill>
          <a:ln w="9525" cap="flat" cmpd="sng">
            <a:solidFill>
              <a:srgbClr val="323F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8" name="Google Shape;1538;p45"/>
          <p:cNvSpPr txBox="1"/>
          <p:nvPr/>
        </p:nvSpPr>
        <p:spPr>
          <a:xfrm rot="-728595">
            <a:off x="6151002" y="1246491"/>
            <a:ext cx="579005" cy="174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33" i="1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Rio Amazonas</a:t>
            </a:r>
            <a:endParaRPr/>
          </a:p>
        </p:txBody>
      </p:sp>
      <p:graphicFrame>
        <p:nvGraphicFramePr>
          <p:cNvPr id="1539" name="Google Shape;1539;p45"/>
          <p:cNvGraphicFramePr/>
          <p:nvPr/>
        </p:nvGraphicFramePr>
        <p:xfrm>
          <a:off x="28134" y="562709"/>
          <a:ext cx="4072700" cy="2688070"/>
        </p:xfrm>
        <a:graphic>
          <a:graphicData uri="http://schemas.openxmlformats.org/drawingml/2006/table">
            <a:tbl>
              <a:tblPr>
                <a:noFill/>
                <a:tableStyleId>{0BEB59CE-0C71-4B66-8BA2-C51FDB489B03}</a:tableStyleId>
              </a:tblPr>
              <a:tblGrid>
                <a:gridCol w="190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3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50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5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Números da Carteira Ferroviária </a:t>
                      </a:r>
                      <a:endParaRPr/>
                    </a:p>
                  </a:txBody>
                  <a:tcPr marL="7675" marR="7675" marT="61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38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775">
                <a:tc rowSpan="3">
                  <a:txBody>
                    <a:bodyPr/>
                    <a:lstStyle/>
                    <a:p>
                      <a:pPr marL="8255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5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Investimentos previstos</a:t>
                      </a:r>
                      <a:endParaRPr/>
                    </a:p>
                  </a:txBody>
                  <a:tcPr marL="7675" marR="7675" marT="29325" marB="293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R$ 51,29 bilhões</a:t>
                      </a:r>
                      <a:r>
                        <a:rPr lang="pt-BR" sz="105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sendo:</a:t>
                      </a:r>
                      <a:endParaRPr/>
                    </a:p>
                  </a:txBody>
                  <a:tcPr marL="7675" marR="7675" marT="29325" marB="293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•   novas concessões: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- 11,7bi (Fiol + Ferrogrão)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75" marR="7675" marT="61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•   renovações: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-  36,89bi </a:t>
                      </a:r>
                      <a:endParaRPr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Investimentos cruzados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- 2,7bi  (Fico: valor proveniente da o</a:t>
                      </a:r>
                      <a:r>
                        <a:rPr lang="pt-BR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utorga da renovação da EFVM)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75" marR="7675" marT="61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900">
                <a:tc rowSpan="3">
                  <a:txBody>
                    <a:bodyPr/>
                    <a:lstStyle/>
                    <a:p>
                      <a:pPr marL="8255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5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Extensão total</a:t>
                      </a:r>
                      <a:endParaRPr/>
                    </a:p>
                  </a:txBody>
                  <a:tcPr marL="7675" marR="7675" marT="61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14.530 Km</a:t>
                      </a:r>
                      <a:r>
                        <a:rPr lang="pt-BR" sz="105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sendo:</a:t>
                      </a:r>
                      <a:endParaRPr/>
                    </a:p>
                  </a:txBody>
                  <a:tcPr marL="7675" marR="7675" marT="610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•   novas concessões - 1.470 km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75" marR="7675" marT="61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•  renovações </a:t>
                      </a: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 13.060 km*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*383km da FICO</a:t>
                      </a:r>
                      <a:endParaRPr/>
                    </a:p>
                  </a:txBody>
                  <a:tcPr marL="7675" marR="7675" marT="61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425">
                <a:tc>
                  <a:txBody>
                    <a:bodyPr/>
                    <a:lstStyle/>
                    <a:p>
                      <a:pPr marL="8255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5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Leilão Realizado</a:t>
                      </a:r>
                      <a:endParaRPr/>
                    </a:p>
                  </a:txBody>
                  <a:tcPr marL="7675" marR="7675" marT="61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FNS- Extensão: 1.537 km</a:t>
                      </a:r>
                      <a:endParaRPr/>
                    </a:p>
                    <a:p>
                      <a:pPr marL="1778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R$ 2,719 bilhões (outorga)</a:t>
                      </a:r>
                      <a:endParaRPr/>
                    </a:p>
                    <a:p>
                      <a:pPr marL="1778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R$ 2,72 bilhões (investimento)</a:t>
                      </a:r>
                      <a:endParaRPr/>
                    </a:p>
                  </a:txBody>
                  <a:tcPr marL="7675" marR="7675" marT="61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40" name="Google Shape;1540;p45"/>
          <p:cNvSpPr/>
          <p:nvPr/>
        </p:nvSpPr>
        <p:spPr>
          <a:xfrm>
            <a:off x="2948307" y="4022757"/>
            <a:ext cx="2143332" cy="72436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Ferrovia Norte Sul (FNS)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Investimento: R$ 2,72 bilhões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Extensão:  1.537 km</a:t>
            </a:r>
            <a:endParaRPr/>
          </a:p>
        </p:txBody>
      </p:sp>
      <p:cxnSp>
        <p:nvCxnSpPr>
          <p:cNvPr id="1541" name="Google Shape;1541;p45"/>
          <p:cNvCxnSpPr>
            <a:endCxn id="1450" idx="1"/>
          </p:cNvCxnSpPr>
          <p:nvPr/>
        </p:nvCxnSpPr>
        <p:spPr>
          <a:xfrm rot="10800000" flipH="1">
            <a:off x="5081148" y="3622506"/>
            <a:ext cx="1766700" cy="4146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triangle" w="sm" len="sm"/>
          </a:ln>
        </p:spPr>
      </p:cxnSp>
      <p:sp>
        <p:nvSpPr>
          <p:cNvPr id="1542" name="Google Shape;1542;p45"/>
          <p:cNvSpPr/>
          <p:nvPr/>
        </p:nvSpPr>
        <p:spPr>
          <a:xfrm>
            <a:off x="14499" y="29908"/>
            <a:ext cx="6558429" cy="472693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txBody>
          <a:bodyPr spcFirstLastPara="1" wrap="square" lIns="67450" tIns="33725" rIns="67450" bIns="33725" anchor="ctr" anchorCtr="0">
            <a:noAutofit/>
          </a:bodyPr>
          <a:lstStyle/>
          <a:p>
            <a:pPr marL="19679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Carteira de Projetos – Ferrovias 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5" name="Google Shape;1485;p45"/>
          <p:cNvSpPr/>
          <p:nvPr/>
        </p:nvSpPr>
        <p:spPr>
          <a:xfrm>
            <a:off x="2177210" y="3280653"/>
            <a:ext cx="3008783" cy="68862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Ferrovia de Integração Centro-Oeste (FICO)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R$ 2,7bi (são provenientes da renovação antecipada da EFVM)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Extensão: 383 km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7" name="Google Shape;1547;p46"/>
          <p:cNvPicPr preferRelativeResize="0"/>
          <p:nvPr/>
        </p:nvPicPr>
        <p:blipFill rotWithShape="1">
          <a:blip r:embed="rId3">
            <a:alphaModFix/>
          </a:blip>
          <a:srcRect r="50000"/>
          <a:stretch/>
        </p:blipFill>
        <p:spPr>
          <a:xfrm flipH="1">
            <a:off x="6071418" y="-1"/>
            <a:ext cx="6120582" cy="6885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8" name="Google Shape;1548;p46" descr="Resultado de imagem para AEN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673" y="978331"/>
            <a:ext cx="1077871" cy="67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9" name="Google Shape;1549;p46"/>
          <p:cNvPicPr preferRelativeResize="0"/>
          <p:nvPr/>
        </p:nvPicPr>
        <p:blipFill rotWithShape="1">
          <a:blip r:embed="rId5">
            <a:alphaModFix/>
          </a:blip>
          <a:srcRect b="18511"/>
          <a:stretch/>
        </p:blipFill>
        <p:spPr>
          <a:xfrm>
            <a:off x="613089" y="1578335"/>
            <a:ext cx="1036320" cy="844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0" name="Google Shape;1550;p46" descr="Resultado de imagem para AMUNDI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1781" y="2403777"/>
            <a:ext cx="1298934" cy="685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1" name="Google Shape;1551;p46" descr="Resultado de imagem para Arteris"/>
          <p:cNvPicPr preferRelativeResize="0"/>
          <p:nvPr/>
        </p:nvPicPr>
        <p:blipFill rotWithShape="1">
          <a:blip r:embed="rId7">
            <a:alphaModFix/>
          </a:blip>
          <a:srcRect t="26119" b="25768"/>
          <a:stretch/>
        </p:blipFill>
        <p:spPr>
          <a:xfrm>
            <a:off x="430006" y="3111727"/>
            <a:ext cx="1402483" cy="616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2" name="Google Shape;1552;p46" descr="Resultado de imagem para BlackRock"/>
          <p:cNvPicPr preferRelativeResize="0"/>
          <p:nvPr/>
        </p:nvPicPr>
        <p:blipFill rotWithShape="1">
          <a:blip r:embed="rId8">
            <a:alphaModFix/>
          </a:blip>
          <a:srcRect t="32157" b="23912"/>
          <a:stretch/>
        </p:blipFill>
        <p:spPr>
          <a:xfrm>
            <a:off x="2448648" y="3834828"/>
            <a:ext cx="1267635" cy="556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3" name="Google Shape;1553;p46" descr="Resultado de imagem para blackSton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46544" y="3843213"/>
            <a:ext cx="1269381" cy="48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4" name="Google Shape;1554;p46" descr="Resultado de imagem para Brookfiel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00289" y="4644544"/>
            <a:ext cx="1371600" cy="19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5" name="Google Shape;1555;p46" descr="Resultado de imagem para Capital Group Companies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09134" y="5057274"/>
            <a:ext cx="596901" cy="59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6" name="Google Shape;1556;p46" descr="Resultado de imagem para A.P. Moller - Maersk Group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06521" y="5969156"/>
            <a:ext cx="854662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7" name="Google Shape;1557;p46" descr="Casa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22453" y="1177094"/>
            <a:ext cx="2018986" cy="420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8" name="Google Shape;1558;p46" descr="https://servicosfinanceiros.bnymellon.com/images/logo.gif"/>
          <p:cNvPicPr preferRelativeResize="0"/>
          <p:nvPr/>
        </p:nvPicPr>
        <p:blipFill rotWithShape="1">
          <a:blip r:embed="rId14">
            <a:alphaModFix/>
          </a:blip>
          <a:srcRect r="30779"/>
          <a:stretch/>
        </p:blipFill>
        <p:spPr>
          <a:xfrm>
            <a:off x="2473889" y="955914"/>
            <a:ext cx="1509332" cy="75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9" name="Google Shape;1559;p46" descr="Resultado de imagem para CARGILL INC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576924" y="1896161"/>
            <a:ext cx="1365599" cy="61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0" name="Google Shape;1560;p46" descr="Resultado de imagem para CCR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587858" y="2770858"/>
            <a:ext cx="989213" cy="876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1" name="Google Shape;1561;p46" descr="Resultado de imagem para China Merchants Port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407467" y="4565638"/>
            <a:ext cx="1371600" cy="772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2" name="Google Shape;1562;p46" descr="COFCO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287541" y="5499814"/>
            <a:ext cx="1479730" cy="486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3" name="Google Shape;1563;p46" descr="Resultado de imagem para Cosan Ltd.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458404" y="6173784"/>
            <a:ext cx="1178879" cy="569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4" name="Google Shape;1564;p46" descr="Resultado de imagem para DP World PLC"/>
          <p:cNvPicPr preferRelativeResize="0"/>
          <p:nvPr/>
        </p:nvPicPr>
        <p:blipFill rotWithShape="1">
          <a:blip r:embed="rId20">
            <a:alphaModFix/>
          </a:blip>
          <a:srcRect t="15612" b="24453"/>
          <a:stretch/>
        </p:blipFill>
        <p:spPr>
          <a:xfrm>
            <a:off x="4422517" y="1905442"/>
            <a:ext cx="1438275" cy="570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5" name="Google Shape;1565;p46" descr="Resultado de imagem para Dubai World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4666783" y="2659525"/>
            <a:ext cx="769475" cy="76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6" name="Google Shape;1566;p46" descr="Resultado de imagem para EcoRodovias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4437013" y="3673980"/>
            <a:ext cx="1438275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7" name="Google Shape;1567;p46" descr="Resultado de imagem para Fraport AG Frankfurt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4172111" y="4590550"/>
            <a:ext cx="143827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8" name="Google Shape;1568;p46" descr="Resultado de imagem para GIC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092403" y="5478808"/>
            <a:ext cx="1438275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9" name="Google Shape;1569;p46" descr="Resultado de imagem para Hamburg Süd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4111311" y="6179769"/>
            <a:ext cx="1438275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0" name="Google Shape;1570;p46" descr="Resultado de imagem para Hydro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6556490" y="953749"/>
            <a:ext cx="1438275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1" name="Google Shape;1571;p46" descr="http://www.internationalcontainerco.com/ICC_Logo.jpg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6525970" y="2059245"/>
            <a:ext cx="1036005" cy="776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2" name="Google Shape;1572;p46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6687843" y="2982965"/>
            <a:ext cx="873818" cy="1158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3" name="Google Shape;1573;p46" descr="Resultado de imagem para MSC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6624857" y="4326638"/>
            <a:ext cx="989213" cy="98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4" name="Google Shape;1574;p46" descr="Resultado de imagem para Mubadala"/>
          <p:cNvPicPr preferRelativeResize="0"/>
          <p:nvPr/>
        </p:nvPicPr>
        <p:blipFill rotWithShape="1">
          <a:blip r:embed="rId30">
            <a:alphaModFix/>
          </a:blip>
          <a:srcRect t="27227" b="25253"/>
          <a:stretch/>
        </p:blipFill>
        <p:spPr>
          <a:xfrm>
            <a:off x="6228200" y="5478808"/>
            <a:ext cx="1631544" cy="775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5" name="Google Shape;1575;p46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6286299" y="6338738"/>
            <a:ext cx="1827017" cy="31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6" name="Google Shape;1576;p46" descr="http://www.oceanwilsons.bm/themes/investis_bootstrap/images/logo.png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8005307" y="1006898"/>
            <a:ext cx="196215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7" name="Google Shape;1577;p46" descr="Resultado de imagem para Odfjell SE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8579071" y="1541242"/>
            <a:ext cx="1036005" cy="1036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8" name="Google Shape;1578;p46" descr="Resultado de imagem para OppenheimerFunds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8374216" y="2705404"/>
            <a:ext cx="143827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9" name="Google Shape;1579;p46" descr="Resultado de imagem para Patria Investments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8215096" y="3650268"/>
            <a:ext cx="1918865" cy="623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0" name="Google Shape;1580;p46" descr="Resultado de imagem para Rio Tinto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8438037" y="5032930"/>
            <a:ext cx="1438275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1" name="Google Shape;1581;p46" descr="Resultado de imagem para Royal Vopak N.V.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10283984" y="675266"/>
            <a:ext cx="1908016" cy="1253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2" name="Google Shape;1582;p46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8735873" y="5680301"/>
            <a:ext cx="877309" cy="1063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3" name="Google Shape;1583;p46" descr="Resultado de imagem para T. Rowe Price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8513824" y="4572548"/>
            <a:ext cx="1438275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4" name="Google Shape;1584;p46" descr="Resultado de imagem para The Vanguard Group, inc.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10632172" y="1698245"/>
            <a:ext cx="1438275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5" name="Google Shape;1585;p46" descr="Resultado de imagem para Ultrapar Participações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10893413" y="2835279"/>
            <a:ext cx="952885" cy="971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6" name="Google Shape;1586;p46" descr="Resultado de imagem para Wellington management"/>
          <p:cNvPicPr preferRelativeResize="0"/>
          <p:nvPr/>
        </p:nvPicPr>
        <p:blipFill rotWithShape="1">
          <a:blip r:embed="rId42">
            <a:alphaModFix/>
          </a:blip>
          <a:srcRect t="25023" b="26062"/>
          <a:stretch/>
        </p:blipFill>
        <p:spPr>
          <a:xfrm>
            <a:off x="10674608" y="3957494"/>
            <a:ext cx="1438275" cy="703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7" name="Google Shape;1587;p46" descr="Resultado de imagem para Yara International ASA"/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10864863" y="4691672"/>
            <a:ext cx="1036005" cy="1036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8" name="Google Shape;1588;p46"/>
          <p:cNvPicPr preferRelativeResize="0"/>
          <p:nvPr/>
        </p:nvPicPr>
        <p:blipFill rotWithShape="1">
          <a:blip r:embed="rId44">
            <a:alphaModFix/>
          </a:blip>
          <a:srcRect/>
          <a:stretch/>
        </p:blipFill>
        <p:spPr>
          <a:xfrm>
            <a:off x="10932365" y="5799748"/>
            <a:ext cx="968503" cy="968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9" name="Google Shape;1589;p46"/>
          <p:cNvPicPr preferRelativeResize="0"/>
          <p:nvPr/>
        </p:nvPicPr>
        <p:blipFill rotWithShape="1">
          <a:blip r:embed="rId45">
            <a:alphaModFix/>
          </a:blip>
          <a:srcRect/>
          <a:stretch/>
        </p:blipFill>
        <p:spPr>
          <a:xfrm>
            <a:off x="9385333" y="402504"/>
            <a:ext cx="1797302" cy="380841"/>
          </a:xfrm>
          <a:prstGeom prst="rect">
            <a:avLst/>
          </a:prstGeom>
          <a:noFill/>
          <a:ln>
            <a:noFill/>
          </a:ln>
        </p:spPr>
      </p:pic>
      <p:sp>
        <p:nvSpPr>
          <p:cNvPr id="1590" name="Google Shape;1590;p46"/>
          <p:cNvSpPr txBox="1"/>
          <p:nvPr/>
        </p:nvSpPr>
        <p:spPr>
          <a:xfrm>
            <a:off x="9492722" y="649356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1" name="Google Shape;1591;p46"/>
          <p:cNvSpPr txBox="1"/>
          <p:nvPr/>
        </p:nvSpPr>
        <p:spPr>
          <a:xfrm>
            <a:off x="178340" y="189567"/>
            <a:ext cx="8403958" cy="777875"/>
          </a:xfrm>
          <a:prstGeom prst="rect">
            <a:avLst/>
          </a:prstGeom>
          <a:solidFill>
            <a:srgbClr val="1F386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cap="small">
                <a:solidFill>
                  <a:srgbClr val="5CC2E7"/>
                </a:solidFill>
                <a:latin typeface="Calibri"/>
                <a:ea typeface="Calibri"/>
                <a:cs typeface="Calibri"/>
                <a:sym typeface="Calibri"/>
              </a:rPr>
              <a:t>Parceiros do Brasil</a:t>
            </a:r>
            <a:endParaRPr sz="3600" b="1" i="0" u="none" strike="noStrike" cap="small">
              <a:solidFill>
                <a:srgbClr val="5CC2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6" name="Google Shape;1596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572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7" name="Google Shape;1597;p47"/>
          <p:cNvGrpSpPr/>
          <p:nvPr/>
        </p:nvGrpSpPr>
        <p:grpSpPr>
          <a:xfrm>
            <a:off x="4086117" y="2516899"/>
            <a:ext cx="4019769" cy="1824203"/>
            <a:chOff x="3064587" y="1779662"/>
            <a:chExt cx="3014827" cy="1368152"/>
          </a:xfrm>
        </p:grpSpPr>
        <p:pic>
          <p:nvPicPr>
            <p:cNvPr id="1598" name="Google Shape;1598;p4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64587" y="2643758"/>
              <a:ext cx="3014827" cy="5040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9" name="Google Shape;1599;p4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095836" y="1779662"/>
              <a:ext cx="2952328" cy="5787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00" name="Google Shape;1600;p47"/>
          <p:cNvSpPr/>
          <p:nvPr/>
        </p:nvSpPr>
        <p:spPr>
          <a:xfrm>
            <a:off x="6774658" y="4984988"/>
            <a:ext cx="432623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>
                <a:solidFill>
                  <a:srgbClr val="5CC2E7"/>
                </a:solidFill>
                <a:latin typeface="Calibri"/>
                <a:ea typeface="Calibri"/>
                <a:cs typeface="Calibri"/>
                <a:sym typeface="Calibri"/>
              </a:rPr>
              <a:t>OBRIGADO</a:t>
            </a:r>
            <a:endParaRPr/>
          </a:p>
        </p:txBody>
      </p:sp>
      <p:sp>
        <p:nvSpPr>
          <p:cNvPr id="1601" name="Google Shape;1601;p47"/>
          <p:cNvSpPr/>
          <p:nvPr/>
        </p:nvSpPr>
        <p:spPr>
          <a:xfrm>
            <a:off x="8633170" y="5815985"/>
            <a:ext cx="211711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5CC2E7"/>
                </a:solidFill>
                <a:latin typeface="Calibri"/>
                <a:ea typeface="Calibri"/>
                <a:cs typeface="Calibri"/>
                <a:sym typeface="Calibri"/>
              </a:rPr>
              <a:t>Ministro da Infraestrutura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7" descr="mapa brasi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06716">
            <a:off x="4746527" y="407165"/>
            <a:ext cx="6750618" cy="6204868"/>
          </a:xfrm>
          <a:prstGeom prst="rect">
            <a:avLst/>
          </a:prstGeom>
          <a:noFill/>
          <a:ln>
            <a:noFill/>
          </a:ln>
          <a:effectLst>
            <a:outerShdw blurRad="76200" sy="23000" kx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212" name="Google Shape;212;p27"/>
          <p:cNvSpPr txBox="1"/>
          <p:nvPr/>
        </p:nvSpPr>
        <p:spPr>
          <a:xfrm>
            <a:off x="773724" y="1746738"/>
            <a:ext cx="499403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Dimensões Continentais</a:t>
            </a:r>
            <a:endParaRPr sz="14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3" name="Google Shape;213;p27"/>
          <p:cNvSpPr txBox="1"/>
          <p:nvPr/>
        </p:nvSpPr>
        <p:spPr>
          <a:xfrm>
            <a:off x="1064456" y="2070296"/>
            <a:ext cx="366932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8.511.965</a:t>
            </a:r>
            <a:r>
              <a:rPr lang="pt-BR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km</a:t>
            </a:r>
            <a:r>
              <a:rPr lang="pt-BR" sz="3600" baseline="30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27"/>
          <p:cNvSpPr txBox="1"/>
          <p:nvPr/>
        </p:nvSpPr>
        <p:spPr>
          <a:xfrm>
            <a:off x="666876" y="4453942"/>
            <a:ext cx="542778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Maior Mercado consumidor da América Latina</a:t>
            </a:r>
            <a:endParaRPr sz="2400" dirty="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5" name="Google Shape;215;p27"/>
          <p:cNvSpPr txBox="1"/>
          <p:nvPr/>
        </p:nvSpPr>
        <p:spPr>
          <a:xfrm>
            <a:off x="1230921" y="5427786"/>
            <a:ext cx="576775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9ª maior economia do mundo</a:t>
            </a:r>
            <a:endParaRPr sz="36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6" name="Google Shape;216;p27"/>
          <p:cNvSpPr txBox="1">
            <a:spLocks noGrp="1"/>
          </p:cNvSpPr>
          <p:nvPr>
            <p:ph type="sldNum" idx="12"/>
          </p:nvPr>
        </p:nvSpPr>
        <p:spPr>
          <a:xfrm>
            <a:off x="9128806" y="63861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  <p:sp>
        <p:nvSpPr>
          <p:cNvPr id="217" name="Google Shape;217;p27"/>
          <p:cNvSpPr txBox="1"/>
          <p:nvPr/>
        </p:nvSpPr>
        <p:spPr>
          <a:xfrm>
            <a:off x="761999" y="3659290"/>
            <a:ext cx="499403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5º maior país do mundo</a:t>
            </a:r>
            <a:endParaRPr sz="1400" dirty="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 txBox="1"/>
          <p:nvPr/>
        </p:nvSpPr>
        <p:spPr>
          <a:xfrm>
            <a:off x="178340" y="189567"/>
            <a:ext cx="5332124" cy="777875"/>
          </a:xfrm>
          <a:prstGeom prst="rect">
            <a:avLst/>
          </a:prstGeom>
          <a:solidFill>
            <a:srgbClr val="1F386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cap="small">
                <a:solidFill>
                  <a:srgbClr val="5CC2E7"/>
                </a:solidFill>
                <a:latin typeface="Calibri"/>
                <a:ea typeface="Calibri"/>
                <a:cs typeface="Calibri"/>
                <a:sym typeface="Calibri"/>
              </a:rPr>
              <a:t>Por que investir no Brasil?</a:t>
            </a:r>
            <a:endParaRPr sz="3600" b="1" i="0" u="none" strike="noStrike" cap="small">
              <a:solidFill>
                <a:srgbClr val="5CC2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7"/>
          <p:cNvSpPr/>
          <p:nvPr/>
        </p:nvSpPr>
        <p:spPr>
          <a:xfrm>
            <a:off x="5595927" y="3244334"/>
            <a:ext cx="10001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29" descr="Bandeira do Brasi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6080" y="217225"/>
            <a:ext cx="1108774" cy="78057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9"/>
          <p:cNvSpPr txBox="1"/>
          <p:nvPr/>
        </p:nvSpPr>
        <p:spPr>
          <a:xfrm>
            <a:off x="178340" y="189567"/>
            <a:ext cx="7819884" cy="777875"/>
          </a:xfrm>
          <a:prstGeom prst="rect">
            <a:avLst/>
          </a:prstGeom>
          <a:solidFill>
            <a:srgbClr val="1F386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cap="small">
                <a:solidFill>
                  <a:srgbClr val="5CC2E7"/>
                </a:solidFill>
                <a:latin typeface="Calibri"/>
                <a:ea typeface="Calibri"/>
                <a:cs typeface="Calibri"/>
                <a:sym typeface="Calibri"/>
              </a:rPr>
              <a:t>Por que investir no Brasil ?</a:t>
            </a:r>
            <a:endParaRPr sz="3600" b="1" i="0" u="none" strike="noStrike" cap="small">
              <a:solidFill>
                <a:srgbClr val="5CC2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9"/>
          <p:cNvSpPr/>
          <p:nvPr/>
        </p:nvSpPr>
        <p:spPr>
          <a:xfrm>
            <a:off x="809650" y="1313875"/>
            <a:ext cx="3869400" cy="5203200"/>
          </a:xfrm>
          <a:prstGeom prst="rect">
            <a:avLst/>
          </a:prstGeom>
          <a:solidFill>
            <a:srgbClr val="5CC2E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9"/>
          <p:cNvSpPr/>
          <p:nvPr/>
        </p:nvSpPr>
        <p:spPr>
          <a:xfrm>
            <a:off x="809750" y="1313875"/>
            <a:ext cx="3869400" cy="777900"/>
          </a:xfrm>
          <a:prstGeom prst="rect">
            <a:avLst/>
          </a:prstGeom>
          <a:solidFill>
            <a:srgbClr val="D8E2F3">
              <a:alpha val="39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9"/>
          <p:cNvSpPr/>
          <p:nvPr/>
        </p:nvSpPr>
        <p:spPr>
          <a:xfrm>
            <a:off x="809750" y="2617600"/>
            <a:ext cx="3869400" cy="680400"/>
          </a:xfrm>
          <a:prstGeom prst="rect">
            <a:avLst/>
          </a:prstGeom>
          <a:solidFill>
            <a:srgbClr val="D8E2F3">
              <a:alpha val="38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9"/>
          <p:cNvSpPr/>
          <p:nvPr/>
        </p:nvSpPr>
        <p:spPr>
          <a:xfrm>
            <a:off x="809750" y="3907113"/>
            <a:ext cx="3869400" cy="777900"/>
          </a:xfrm>
          <a:prstGeom prst="rect">
            <a:avLst/>
          </a:prstGeom>
          <a:solidFill>
            <a:srgbClr val="D8E2F3">
              <a:alpha val="38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9"/>
          <p:cNvSpPr/>
          <p:nvPr/>
        </p:nvSpPr>
        <p:spPr>
          <a:xfrm>
            <a:off x="809650" y="5363200"/>
            <a:ext cx="3869400" cy="881100"/>
          </a:xfrm>
          <a:prstGeom prst="rect">
            <a:avLst/>
          </a:prstGeom>
          <a:solidFill>
            <a:srgbClr val="D8E2F3">
              <a:alpha val="38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9"/>
          <p:cNvSpPr/>
          <p:nvPr/>
        </p:nvSpPr>
        <p:spPr>
          <a:xfrm>
            <a:off x="1002600" y="1524100"/>
            <a:ext cx="3426600" cy="45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Destino global para investimento</a:t>
            </a:r>
            <a:endParaRPr sz="15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Player global ( BRICS, Mercosul)</a:t>
            </a:r>
            <a:endParaRPr sz="15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Porta de entrada para a </a:t>
            </a:r>
            <a:endParaRPr sz="15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América Latina</a:t>
            </a:r>
            <a:endParaRPr sz="15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Transparência e </a:t>
            </a:r>
            <a:endParaRPr sz="15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anticorrupção</a:t>
            </a:r>
            <a:endParaRPr sz="15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Ombudsman de </a:t>
            </a:r>
            <a:endParaRPr sz="15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Investimentos Diretos</a:t>
            </a:r>
            <a:endParaRPr sz="15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Programa de Parceria</a:t>
            </a:r>
            <a:endParaRPr sz="15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</a:t>
            </a:r>
            <a:r>
              <a:rPr lang="pt-BR" sz="15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PPPs</a:t>
            </a:r>
            <a:r>
              <a:rPr lang="pt-BR" sz="15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e PPI)</a:t>
            </a:r>
            <a:endParaRPr sz="15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Regime especial de impostos </a:t>
            </a:r>
            <a:endParaRPr sz="15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para o desenvolvimento de </a:t>
            </a:r>
            <a:endParaRPr sz="15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dirty="0" err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infra-estrutura</a:t>
            </a:r>
            <a:endParaRPr sz="15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0" name="Google Shape;250;p29"/>
          <p:cNvSpPr/>
          <p:nvPr/>
        </p:nvSpPr>
        <p:spPr>
          <a:xfrm>
            <a:off x="5012550" y="1487150"/>
            <a:ext cx="3869400" cy="4918500"/>
          </a:xfrm>
          <a:prstGeom prst="rect">
            <a:avLst/>
          </a:prstGeom>
          <a:solidFill>
            <a:srgbClr val="5CC2E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9"/>
          <p:cNvSpPr/>
          <p:nvPr/>
        </p:nvSpPr>
        <p:spPr>
          <a:xfrm>
            <a:off x="5012650" y="1487150"/>
            <a:ext cx="3869400" cy="507000"/>
          </a:xfrm>
          <a:prstGeom prst="rect">
            <a:avLst/>
          </a:prstGeom>
          <a:solidFill>
            <a:srgbClr val="D8E2F3">
              <a:alpha val="39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9"/>
          <p:cNvSpPr/>
          <p:nvPr/>
        </p:nvSpPr>
        <p:spPr>
          <a:xfrm>
            <a:off x="5012550" y="2548550"/>
            <a:ext cx="3869400" cy="594600"/>
          </a:xfrm>
          <a:prstGeom prst="rect">
            <a:avLst/>
          </a:prstGeom>
          <a:solidFill>
            <a:srgbClr val="D8E2F3">
              <a:alpha val="38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9"/>
          <p:cNvSpPr/>
          <p:nvPr/>
        </p:nvSpPr>
        <p:spPr>
          <a:xfrm>
            <a:off x="5012650" y="3907127"/>
            <a:ext cx="3869400" cy="881100"/>
          </a:xfrm>
          <a:prstGeom prst="rect">
            <a:avLst/>
          </a:prstGeom>
          <a:solidFill>
            <a:srgbClr val="D8E2F3">
              <a:alpha val="38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9"/>
          <p:cNvSpPr/>
          <p:nvPr/>
        </p:nvSpPr>
        <p:spPr>
          <a:xfrm>
            <a:off x="5012550" y="5363200"/>
            <a:ext cx="3869400" cy="1042500"/>
          </a:xfrm>
          <a:prstGeom prst="rect">
            <a:avLst/>
          </a:prstGeom>
          <a:solidFill>
            <a:srgbClr val="D8E2F3">
              <a:alpha val="38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9"/>
          <p:cNvSpPr/>
          <p:nvPr/>
        </p:nvSpPr>
        <p:spPr>
          <a:xfrm>
            <a:off x="5205500" y="1524100"/>
            <a:ext cx="3426600" cy="45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Incentivos fiscais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Financiamento (BNDS)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Investimento estrangeiro direto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Permissão para fusões e aquisições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Jurídico para Investidores Estrangeiros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Força de trabalho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Etiqueta comercial (comunicativo e caloroso, relacionamento interpessoal)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0"/>
          <p:cNvPicPr preferRelativeResize="0"/>
          <p:nvPr/>
        </p:nvPicPr>
        <p:blipFill rotWithShape="1">
          <a:blip r:embed="rId3">
            <a:alphaModFix/>
          </a:blip>
          <a:srcRect r="50000"/>
          <a:stretch/>
        </p:blipFill>
        <p:spPr>
          <a:xfrm flipH="1">
            <a:off x="6071418" y="-1"/>
            <a:ext cx="6120582" cy="688565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0"/>
          <p:cNvSpPr txBox="1"/>
          <p:nvPr/>
        </p:nvSpPr>
        <p:spPr>
          <a:xfrm>
            <a:off x="-515811" y="4088919"/>
            <a:ext cx="531907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Taxa de Desemprego - 2018 a 2019 (%)</a:t>
            </a:r>
            <a:endParaRPr/>
          </a:p>
        </p:txBody>
      </p:sp>
      <p:pic>
        <p:nvPicPr>
          <p:cNvPr id="262" name="Google Shape;262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9562" y="4000395"/>
            <a:ext cx="4121428" cy="2786597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0"/>
          <p:cNvSpPr txBox="1">
            <a:spLocks noGrp="1"/>
          </p:cNvSpPr>
          <p:nvPr>
            <p:ph type="sldNum" idx="12"/>
          </p:nvPr>
        </p:nvSpPr>
        <p:spPr>
          <a:xfrm>
            <a:off x="9406223" y="644414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  <p:pic>
        <p:nvPicPr>
          <p:cNvPr id="264" name="Google Shape;264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42163" y="4001028"/>
            <a:ext cx="4552952" cy="2738438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0"/>
          <p:cNvSpPr txBox="1"/>
          <p:nvPr/>
        </p:nvSpPr>
        <p:spPr>
          <a:xfrm>
            <a:off x="0" y="6674338"/>
            <a:ext cx="190500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 - 07/02/2020</a:t>
            </a:r>
            <a:endParaRPr/>
          </a:p>
        </p:txBody>
      </p:sp>
      <p:pic>
        <p:nvPicPr>
          <p:cNvPr id="266" name="Google Shape;266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7717" y="1020264"/>
            <a:ext cx="5952920" cy="291840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0"/>
          <p:cNvSpPr txBox="1"/>
          <p:nvPr/>
        </p:nvSpPr>
        <p:spPr>
          <a:xfrm>
            <a:off x="178339" y="189567"/>
            <a:ext cx="9082891" cy="777875"/>
          </a:xfrm>
          <a:prstGeom prst="rect">
            <a:avLst/>
          </a:prstGeom>
          <a:solidFill>
            <a:srgbClr val="1F386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cap="small">
                <a:solidFill>
                  <a:srgbClr val="5CC2E7"/>
                </a:solidFill>
                <a:latin typeface="Calibri"/>
                <a:ea typeface="Calibri"/>
                <a:cs typeface="Calibri"/>
                <a:sym typeface="Calibri"/>
              </a:rPr>
              <a:t>Cenário Nacional</a:t>
            </a:r>
            <a:endParaRPr sz="3600" b="1" i="0" u="none" strike="noStrike" cap="small">
              <a:solidFill>
                <a:srgbClr val="5CC2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577" y="4348111"/>
            <a:ext cx="3657009" cy="237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69171" y="1020264"/>
            <a:ext cx="5255167" cy="3035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31"/>
          <p:cNvPicPr preferRelativeResize="0"/>
          <p:nvPr/>
        </p:nvPicPr>
        <p:blipFill rotWithShape="1">
          <a:blip r:embed="rId3">
            <a:alphaModFix/>
          </a:blip>
          <a:srcRect r="50000"/>
          <a:stretch/>
        </p:blipFill>
        <p:spPr>
          <a:xfrm flipH="1">
            <a:off x="6071418" y="-1"/>
            <a:ext cx="6120582" cy="6885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6253" y="1608078"/>
            <a:ext cx="4206690" cy="245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95612" y="1646441"/>
            <a:ext cx="4833106" cy="245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0275" y="4285681"/>
            <a:ext cx="6281629" cy="23041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9" name="Google Shape;279;p31"/>
          <p:cNvGrpSpPr/>
          <p:nvPr/>
        </p:nvGrpSpPr>
        <p:grpSpPr>
          <a:xfrm>
            <a:off x="7483634" y="4435251"/>
            <a:ext cx="3758082" cy="1993763"/>
            <a:chOff x="1322366" y="198390"/>
            <a:chExt cx="3758082" cy="1993763"/>
          </a:xfrm>
        </p:grpSpPr>
        <p:sp>
          <p:nvSpPr>
            <p:cNvPr id="280" name="Google Shape;280;p31"/>
            <p:cNvSpPr/>
            <p:nvPr/>
          </p:nvSpPr>
          <p:spPr>
            <a:xfrm>
              <a:off x="1322366" y="633814"/>
              <a:ext cx="1777654" cy="1155475"/>
            </a:xfrm>
            <a:prstGeom prst="roundRect">
              <a:avLst>
                <a:gd name="adj" fmla="val 16667"/>
              </a:avLst>
            </a:prstGeom>
            <a:solidFill>
              <a:srgbClr val="EAF4E4">
                <a:alpha val="94117"/>
              </a:srgbClr>
            </a:solidFill>
            <a:ln w="38100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1"/>
            <p:cNvSpPr txBox="1"/>
            <p:nvPr/>
          </p:nvSpPr>
          <p:spPr>
            <a:xfrm>
              <a:off x="1378772" y="690220"/>
              <a:ext cx="1664842" cy="1042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1" cap="small">
                  <a:solidFill>
                    <a:srgbClr val="385623"/>
                  </a:solidFill>
                  <a:latin typeface="Calibri"/>
                  <a:ea typeface="Calibri"/>
                  <a:cs typeface="Calibri"/>
                  <a:sym typeface="Calibri"/>
                </a:rPr>
                <a:t>Infraestrutura</a:t>
              </a:r>
              <a:endParaRPr sz="1800" b="1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2217975" y="198390"/>
              <a:ext cx="1962366" cy="19623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696" y="25808"/>
                  </a:moveTo>
                  <a:lnTo>
                    <a:pt x="10696" y="25808"/>
                  </a:lnTo>
                  <a:cubicBezTo>
                    <a:pt x="21786" y="9817"/>
                    <a:pt x="39942" y="197"/>
                    <a:pt x="59401" y="3"/>
                  </a:cubicBezTo>
                  <a:cubicBezTo>
                    <a:pt x="78860" y="-191"/>
                    <a:pt x="97205" y="9064"/>
                    <a:pt x="108612" y="24831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3302794" y="617646"/>
              <a:ext cx="1777654" cy="115547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659C4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1"/>
            <p:cNvSpPr txBox="1"/>
            <p:nvPr/>
          </p:nvSpPr>
          <p:spPr>
            <a:xfrm>
              <a:off x="3359200" y="674052"/>
              <a:ext cx="1664842" cy="1042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b="1" cap="small">
                  <a:solidFill>
                    <a:srgbClr val="385623"/>
                  </a:solidFill>
                  <a:latin typeface="Calibri"/>
                  <a:ea typeface="Calibri"/>
                  <a:cs typeface="Calibri"/>
                  <a:sym typeface="Calibri"/>
                </a:rPr>
                <a:t>Chave para recuperar o crescimento do país</a:t>
              </a:r>
              <a:endParaRPr/>
            </a:p>
          </p:txBody>
        </p:sp>
        <p:sp>
          <p:nvSpPr>
            <p:cNvPr id="285" name="Google Shape;285;p31"/>
            <p:cNvSpPr/>
            <p:nvPr/>
          </p:nvSpPr>
          <p:spPr>
            <a:xfrm>
              <a:off x="2218131" y="229787"/>
              <a:ext cx="1962366" cy="19623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610" y="95172"/>
                  </a:moveTo>
                  <a:lnTo>
                    <a:pt x="108610" y="95172"/>
                  </a:lnTo>
                  <a:cubicBezTo>
                    <a:pt x="97453" y="110593"/>
                    <a:pt x="79640" y="119805"/>
                    <a:pt x="60607" y="119997"/>
                  </a:cubicBezTo>
                  <a:cubicBezTo>
                    <a:pt x="41574" y="120190"/>
                    <a:pt x="23579" y="111341"/>
                    <a:pt x="12112" y="96149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86" name="Google Shape;286;p31"/>
          <p:cNvGraphicFramePr/>
          <p:nvPr/>
        </p:nvGraphicFramePr>
        <p:xfrm>
          <a:off x="8250984" y="6539353"/>
          <a:ext cx="2743200" cy="274330"/>
        </p:xfrm>
        <a:graphic>
          <a:graphicData uri="http://schemas.openxmlformats.org/drawingml/2006/table">
            <a:tbl>
              <a:tblPr firstRow="1" bandRow="1">
                <a:noFill/>
                <a:tableStyleId>{3865EC14-B631-43C3-8EA6-3497271888EE}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5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u="none" strike="noStrike" cap="none">
                          <a:solidFill>
                            <a:schemeClr val="dk1"/>
                          </a:solidFill>
                        </a:rPr>
                        <a:t>Fonte: Ministério da Economia do Brasil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7" name="Google Shape;287;p31"/>
          <p:cNvSpPr txBox="1"/>
          <p:nvPr/>
        </p:nvSpPr>
        <p:spPr>
          <a:xfrm rot="-5400000">
            <a:off x="-294135" y="5119249"/>
            <a:ext cx="11114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PIB (percentual)</a:t>
            </a:r>
            <a:endParaRPr/>
          </a:p>
        </p:txBody>
      </p:sp>
      <p:sp>
        <p:nvSpPr>
          <p:cNvPr id="288" name="Google Shape;288;p31"/>
          <p:cNvSpPr/>
          <p:nvPr/>
        </p:nvSpPr>
        <p:spPr>
          <a:xfrm>
            <a:off x="1514791" y="1306438"/>
            <a:ext cx="365815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rPr>
              <a:t>Total de Empregos (Cenário de Referência)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1"/>
          <p:cNvSpPr/>
          <p:nvPr/>
        </p:nvSpPr>
        <p:spPr>
          <a:xfrm>
            <a:off x="6718262" y="1368396"/>
            <a:ext cx="437700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rPr>
              <a:t>Total de Empregos (Cenário de Transformação)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1"/>
          <p:cNvSpPr txBox="1"/>
          <p:nvPr/>
        </p:nvSpPr>
        <p:spPr>
          <a:xfrm>
            <a:off x="9406223" y="644414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1"/>
          <p:cNvSpPr txBox="1"/>
          <p:nvPr/>
        </p:nvSpPr>
        <p:spPr>
          <a:xfrm>
            <a:off x="0" y="6604000"/>
            <a:ext cx="190500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 - 31/12/2019</a:t>
            </a:r>
            <a:endParaRPr/>
          </a:p>
        </p:txBody>
      </p:sp>
      <p:sp>
        <p:nvSpPr>
          <p:cNvPr id="292" name="Google Shape;292;p31"/>
          <p:cNvSpPr txBox="1"/>
          <p:nvPr/>
        </p:nvSpPr>
        <p:spPr>
          <a:xfrm>
            <a:off x="178339" y="189567"/>
            <a:ext cx="9082891" cy="777875"/>
          </a:xfrm>
          <a:prstGeom prst="rect">
            <a:avLst/>
          </a:prstGeom>
          <a:solidFill>
            <a:srgbClr val="1F386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cap="small">
                <a:solidFill>
                  <a:srgbClr val="5CC2E7"/>
                </a:solidFill>
                <a:latin typeface="Calibri"/>
                <a:ea typeface="Calibri"/>
                <a:cs typeface="Calibri"/>
                <a:sym typeface="Calibri"/>
              </a:rPr>
              <a:t>Infraestrutura como indutor do PIB e gerador de empregos</a:t>
            </a:r>
            <a:endParaRPr sz="2800" b="1" i="0" u="none" strike="noStrike" cap="small">
              <a:solidFill>
                <a:srgbClr val="5CC2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32"/>
          <p:cNvPicPr preferRelativeResize="0"/>
          <p:nvPr/>
        </p:nvPicPr>
        <p:blipFill rotWithShape="1">
          <a:blip r:embed="rId3">
            <a:alphaModFix/>
          </a:blip>
          <a:srcRect r="50000"/>
          <a:stretch/>
        </p:blipFill>
        <p:spPr>
          <a:xfrm flipH="1">
            <a:off x="6071418" y="-1"/>
            <a:ext cx="6120582" cy="68856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8" name="Google Shape;298;p32"/>
          <p:cNvGrpSpPr/>
          <p:nvPr/>
        </p:nvGrpSpPr>
        <p:grpSpPr>
          <a:xfrm>
            <a:off x="1341316" y="4755942"/>
            <a:ext cx="2654563" cy="1719150"/>
            <a:chOff x="3010584" y="3389181"/>
            <a:chExt cx="2905060" cy="1167281"/>
          </a:xfrm>
        </p:grpSpPr>
        <p:cxnSp>
          <p:nvCxnSpPr>
            <p:cNvPr id="299" name="Google Shape;299;p32"/>
            <p:cNvCxnSpPr/>
            <p:nvPr/>
          </p:nvCxnSpPr>
          <p:spPr>
            <a:xfrm flipH="1">
              <a:off x="4565643" y="3389181"/>
              <a:ext cx="1350001" cy="1167281"/>
            </a:xfrm>
            <a:prstGeom prst="bentConnector3">
              <a:avLst>
                <a:gd name="adj1" fmla="val 39496"/>
              </a:avLst>
            </a:prstGeom>
            <a:noFill/>
            <a:ln w="15875" cap="flat" cmpd="sng">
              <a:solidFill>
                <a:srgbClr val="A0A0A0"/>
              </a:solidFill>
              <a:prstDash val="dash"/>
              <a:miter lim="800000"/>
              <a:headEnd type="stealth" w="med" len="med"/>
              <a:tailEnd type="stealth" w="med" len="med"/>
            </a:ln>
          </p:spPr>
        </p:cxnSp>
        <p:sp>
          <p:nvSpPr>
            <p:cNvPr id="300" name="Google Shape;300;p32"/>
            <p:cNvSpPr txBox="1"/>
            <p:nvPr/>
          </p:nvSpPr>
          <p:spPr>
            <a:xfrm>
              <a:off x="3010584" y="3682777"/>
              <a:ext cx="1905425" cy="49695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44000" tIns="144000" rIns="144000" bIns="1440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Compromisso do Governo</a:t>
              </a:r>
              <a:endParaRPr sz="1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01" name="Google Shape;301;p32"/>
          <p:cNvSpPr/>
          <p:nvPr/>
        </p:nvSpPr>
        <p:spPr>
          <a:xfrm>
            <a:off x="4048129" y="4442412"/>
            <a:ext cx="3387571" cy="742689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</a:t>
            </a:r>
            <a:r>
              <a:rPr lang="pt-BR" sz="2000" b="1" cap="smal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Projetos verdes e matriz de risco clara</a:t>
            </a:r>
            <a:endParaRPr sz="2000" b="1" cap="small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32"/>
          <p:cNvSpPr/>
          <p:nvPr/>
        </p:nvSpPr>
        <p:spPr>
          <a:xfrm>
            <a:off x="2849969" y="6025662"/>
            <a:ext cx="3387571" cy="791654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pt-BR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Histórico da segurança jurídica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32"/>
          <p:cNvSpPr/>
          <p:nvPr/>
        </p:nvSpPr>
        <p:spPr>
          <a:xfrm>
            <a:off x="4744000" y="3658147"/>
            <a:ext cx="3387571" cy="742689"/>
          </a:xfrm>
          <a:prstGeom prst="roundRect">
            <a:avLst>
              <a:gd name="adj" fmla="val 16667"/>
            </a:avLst>
          </a:prstGeom>
          <a:solidFill>
            <a:srgbClr val="A8D08C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</a:t>
            </a:r>
            <a:r>
              <a:rPr lang="pt-BR" sz="2000" b="1" cap="smal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Mecanismo de cobertura de risco cambial</a:t>
            </a:r>
            <a:endParaRPr/>
          </a:p>
        </p:txBody>
      </p:sp>
      <p:sp>
        <p:nvSpPr>
          <p:cNvPr id="304" name="Google Shape;304;p32"/>
          <p:cNvSpPr/>
          <p:nvPr/>
        </p:nvSpPr>
        <p:spPr>
          <a:xfrm>
            <a:off x="3299976" y="5226676"/>
            <a:ext cx="3387574" cy="742689"/>
          </a:xfrm>
          <a:prstGeom prst="roundRect">
            <a:avLst>
              <a:gd name="adj" fmla="val 16667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Nova atuação do BNDES</a:t>
            </a:r>
            <a:endParaRPr/>
          </a:p>
        </p:txBody>
      </p:sp>
      <p:sp>
        <p:nvSpPr>
          <p:cNvPr id="305" name="Google Shape;305;p32"/>
          <p:cNvSpPr/>
          <p:nvPr/>
        </p:nvSpPr>
        <p:spPr>
          <a:xfrm>
            <a:off x="7435700" y="669060"/>
            <a:ext cx="3387574" cy="721947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8. Capacidade de execução e realizações</a:t>
            </a:r>
            <a:endParaRPr/>
          </a:p>
        </p:txBody>
      </p:sp>
      <p:cxnSp>
        <p:nvCxnSpPr>
          <p:cNvPr id="306" name="Google Shape;306;p32"/>
          <p:cNvCxnSpPr/>
          <p:nvPr/>
        </p:nvCxnSpPr>
        <p:spPr>
          <a:xfrm flipH="1">
            <a:off x="7203228" y="1008244"/>
            <a:ext cx="3891670" cy="5559137"/>
          </a:xfrm>
          <a:prstGeom prst="straightConnector1">
            <a:avLst/>
          </a:prstGeom>
          <a:noFill/>
          <a:ln w="53975" cap="rnd" cmpd="sng">
            <a:solidFill>
              <a:srgbClr val="859393"/>
            </a:solidFill>
            <a:prstDash val="solid"/>
            <a:miter lim="800000"/>
            <a:headEnd type="stealth" w="med" len="med"/>
            <a:tailEnd type="none" w="sm" len="sm"/>
          </a:ln>
        </p:spPr>
      </p:cxnSp>
      <p:sp>
        <p:nvSpPr>
          <p:cNvPr id="307" name="Google Shape;307;p32"/>
          <p:cNvSpPr/>
          <p:nvPr/>
        </p:nvSpPr>
        <p:spPr>
          <a:xfrm>
            <a:off x="5473413" y="2932523"/>
            <a:ext cx="3387574" cy="686696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Política de Cabotagem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8" name="Google Shape;308;p32"/>
          <p:cNvSpPr/>
          <p:nvPr/>
        </p:nvSpPr>
        <p:spPr>
          <a:xfrm>
            <a:off x="6146359" y="2175318"/>
            <a:ext cx="3387574" cy="721947"/>
          </a:xfrm>
          <a:prstGeom prst="roundRect">
            <a:avLst>
              <a:gd name="adj" fmla="val 16667"/>
            </a:avLst>
          </a:prstGeom>
          <a:solidFill>
            <a:srgbClr val="548135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6. </a:t>
            </a:r>
            <a:r>
              <a:rPr lang="pt-BR" sz="2000" b="1" cap="smal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Autorizações de projetos ferroviários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9" name="Google Shape;309;p32"/>
          <p:cNvSpPr/>
          <p:nvPr/>
        </p:nvSpPr>
        <p:spPr>
          <a:xfrm>
            <a:off x="6766749" y="1411795"/>
            <a:ext cx="3387574" cy="721947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7. Capacidade de planejamento</a:t>
            </a:r>
            <a:endParaRPr sz="1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10" name="Google Shape;310;p32"/>
          <p:cNvGrpSpPr/>
          <p:nvPr/>
        </p:nvGrpSpPr>
        <p:grpSpPr>
          <a:xfrm>
            <a:off x="2802004" y="2312582"/>
            <a:ext cx="2801638" cy="1716909"/>
            <a:chOff x="2957817" y="3389181"/>
            <a:chExt cx="3066012" cy="1167281"/>
          </a:xfrm>
        </p:grpSpPr>
        <p:cxnSp>
          <p:nvCxnSpPr>
            <p:cNvPr id="311" name="Google Shape;311;p32"/>
            <p:cNvCxnSpPr/>
            <p:nvPr/>
          </p:nvCxnSpPr>
          <p:spPr>
            <a:xfrm flipH="1">
              <a:off x="4673829" y="3389181"/>
              <a:ext cx="1350000" cy="1167281"/>
            </a:xfrm>
            <a:prstGeom prst="bentConnector3">
              <a:avLst>
                <a:gd name="adj1" fmla="val 161058"/>
              </a:avLst>
            </a:prstGeom>
            <a:noFill/>
            <a:ln w="15875" cap="flat" cmpd="sng">
              <a:solidFill>
                <a:srgbClr val="A0A0A0"/>
              </a:solidFill>
              <a:prstDash val="dash"/>
              <a:miter lim="800000"/>
              <a:headEnd type="stealth" w="med" len="med"/>
              <a:tailEnd type="stealth" w="med" len="med"/>
            </a:ln>
          </p:spPr>
        </p:cxnSp>
        <p:sp>
          <p:nvSpPr>
            <p:cNvPr id="312" name="Google Shape;312;p32"/>
            <p:cNvSpPr txBox="1"/>
            <p:nvPr/>
          </p:nvSpPr>
          <p:spPr>
            <a:xfrm>
              <a:off x="2957817" y="3562184"/>
              <a:ext cx="1905425" cy="49695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44000" tIns="144000" rIns="144000" bIns="1440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Evolução Regulatória</a:t>
              </a:r>
              <a:endParaRPr sz="1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13" name="Google Shape;313;p32"/>
          <p:cNvGrpSpPr/>
          <p:nvPr/>
        </p:nvGrpSpPr>
        <p:grpSpPr>
          <a:xfrm>
            <a:off x="4543129" y="1008245"/>
            <a:ext cx="2862335" cy="887971"/>
            <a:chOff x="2891392" y="3389181"/>
            <a:chExt cx="3132437" cy="1167281"/>
          </a:xfrm>
        </p:grpSpPr>
        <p:cxnSp>
          <p:nvCxnSpPr>
            <p:cNvPr id="314" name="Google Shape;314;p32"/>
            <p:cNvCxnSpPr/>
            <p:nvPr/>
          </p:nvCxnSpPr>
          <p:spPr>
            <a:xfrm flipH="1">
              <a:off x="4673829" y="3389181"/>
              <a:ext cx="1350000" cy="1167281"/>
            </a:xfrm>
            <a:prstGeom prst="bentConnector3">
              <a:avLst>
                <a:gd name="adj1" fmla="val 307121"/>
              </a:avLst>
            </a:prstGeom>
            <a:noFill/>
            <a:ln w="15875" cap="flat" cmpd="sng">
              <a:solidFill>
                <a:srgbClr val="A0A0A0"/>
              </a:solidFill>
              <a:prstDash val="dash"/>
              <a:miter lim="800000"/>
              <a:headEnd type="stealth" w="med" len="med"/>
              <a:tailEnd type="stealth" w="med" len="med"/>
            </a:ln>
          </p:spPr>
        </p:cxnSp>
        <p:sp>
          <p:nvSpPr>
            <p:cNvPr id="315" name="Google Shape;315;p32"/>
            <p:cNvSpPr txBox="1"/>
            <p:nvPr/>
          </p:nvSpPr>
          <p:spPr>
            <a:xfrm>
              <a:off x="2891392" y="3783444"/>
              <a:ext cx="1905425" cy="49695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44000" tIns="144000" rIns="144000" bIns="1440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Governança e previsibilidade</a:t>
              </a:r>
              <a:endParaRPr sz="1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16" name="Google Shape;316;p32"/>
          <p:cNvSpPr txBox="1">
            <a:spLocks noGrp="1"/>
          </p:cNvSpPr>
          <p:nvPr>
            <p:ph type="sldNum" idx="12"/>
          </p:nvPr>
        </p:nvSpPr>
        <p:spPr>
          <a:xfrm>
            <a:off x="9406223" y="644414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  <p:sp>
        <p:nvSpPr>
          <p:cNvPr id="317" name="Google Shape;317;p32"/>
          <p:cNvSpPr txBox="1"/>
          <p:nvPr/>
        </p:nvSpPr>
        <p:spPr>
          <a:xfrm>
            <a:off x="178340" y="119229"/>
            <a:ext cx="7125138" cy="777875"/>
          </a:xfrm>
          <a:prstGeom prst="rect">
            <a:avLst/>
          </a:prstGeom>
          <a:solidFill>
            <a:srgbClr val="1F386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cap="small">
                <a:solidFill>
                  <a:srgbClr val="5CC2E7"/>
                </a:solidFill>
                <a:latin typeface="Calibri"/>
                <a:ea typeface="Calibri"/>
                <a:cs typeface="Calibri"/>
                <a:sym typeface="Calibri"/>
              </a:rPr>
              <a:t>Como alcançaremos os resultados?</a:t>
            </a:r>
            <a:endParaRPr sz="3600" b="1" i="0" u="none" strike="noStrike" cap="small">
              <a:solidFill>
                <a:srgbClr val="5CC2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33"/>
          <p:cNvPicPr preferRelativeResize="0"/>
          <p:nvPr/>
        </p:nvPicPr>
        <p:blipFill rotWithShape="1">
          <a:blip r:embed="rId3">
            <a:alphaModFix/>
          </a:blip>
          <a:srcRect r="50000"/>
          <a:stretch/>
        </p:blipFill>
        <p:spPr>
          <a:xfrm flipH="1">
            <a:off x="6071418" y="-1"/>
            <a:ext cx="6120582" cy="688565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3"/>
          <p:cNvSpPr/>
          <p:nvPr/>
        </p:nvSpPr>
        <p:spPr>
          <a:xfrm>
            <a:off x="2461564" y="445904"/>
            <a:ext cx="7056992" cy="7057738"/>
          </a:xfrm>
          <a:prstGeom prst="ellipse">
            <a:avLst/>
          </a:prstGeom>
          <a:noFill/>
          <a:ln w="9525" cap="rnd" cmpd="sng">
            <a:solidFill>
              <a:srgbClr val="B3B3B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24" name="Google Shape;324;p33"/>
          <p:cNvSpPr/>
          <p:nvPr/>
        </p:nvSpPr>
        <p:spPr>
          <a:xfrm>
            <a:off x="4807421" y="2787278"/>
            <a:ext cx="2374740" cy="2374990"/>
          </a:xfrm>
          <a:prstGeom prst="ellipse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grpSp>
        <p:nvGrpSpPr>
          <p:cNvPr id="325" name="Google Shape;325;p33"/>
          <p:cNvGrpSpPr/>
          <p:nvPr/>
        </p:nvGrpSpPr>
        <p:grpSpPr>
          <a:xfrm>
            <a:off x="3929420" y="1875812"/>
            <a:ext cx="4148018" cy="4157923"/>
            <a:chOff x="2782890" y="1875811"/>
            <a:chExt cx="4148018" cy="4157923"/>
          </a:xfrm>
        </p:grpSpPr>
        <p:sp>
          <p:nvSpPr>
            <p:cNvPr id="326" name="Google Shape;326;p33"/>
            <p:cNvSpPr/>
            <p:nvPr/>
          </p:nvSpPr>
          <p:spPr>
            <a:xfrm>
              <a:off x="2782890" y="1875811"/>
              <a:ext cx="4148018" cy="4148457"/>
            </a:xfrm>
            <a:prstGeom prst="ellipse">
              <a:avLst/>
            </a:prstGeom>
            <a:noFill/>
            <a:ln w="12700" cap="rnd" cmpd="sng">
              <a:solidFill>
                <a:srgbClr val="2A729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1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327" name="Google Shape;327;p33"/>
            <p:cNvSpPr/>
            <p:nvPr/>
          </p:nvSpPr>
          <p:spPr>
            <a:xfrm rot="4646596">
              <a:off x="4022619" y="1890791"/>
              <a:ext cx="170536" cy="214200"/>
            </a:xfrm>
            <a:prstGeom prst="triangle">
              <a:avLst>
                <a:gd name="adj" fmla="val 52793"/>
              </a:avLst>
            </a:prstGeom>
            <a:solidFill>
              <a:srgbClr val="2A729F"/>
            </a:solidFill>
            <a:ln>
              <a:noFill/>
            </a:ln>
          </p:spPr>
          <p:txBody>
            <a:bodyPr spcFirstLastPara="1" wrap="square" lIns="36000" tIns="36000" rIns="36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33"/>
            <p:cNvSpPr/>
            <p:nvPr/>
          </p:nvSpPr>
          <p:spPr>
            <a:xfrm rot="-7360199">
              <a:off x="5643970" y="5711959"/>
              <a:ext cx="170536" cy="214200"/>
            </a:xfrm>
            <a:prstGeom prst="triangle">
              <a:avLst>
                <a:gd name="adj" fmla="val 52793"/>
              </a:avLst>
            </a:prstGeom>
            <a:solidFill>
              <a:srgbClr val="2A729F"/>
            </a:solidFill>
            <a:ln>
              <a:noFill/>
            </a:ln>
          </p:spPr>
          <p:txBody>
            <a:bodyPr spcFirstLastPara="1" wrap="square" lIns="36000" tIns="36000" rIns="36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33"/>
            <p:cNvSpPr/>
            <p:nvPr/>
          </p:nvSpPr>
          <p:spPr>
            <a:xfrm rot="-6457364">
              <a:off x="5402440" y="5812943"/>
              <a:ext cx="170536" cy="214200"/>
            </a:xfrm>
            <a:prstGeom prst="triangle">
              <a:avLst>
                <a:gd name="adj" fmla="val 52793"/>
              </a:avLst>
            </a:prstGeom>
            <a:solidFill>
              <a:srgbClr val="2A729F"/>
            </a:solidFill>
            <a:ln>
              <a:noFill/>
            </a:ln>
          </p:spPr>
          <p:txBody>
            <a:bodyPr spcFirstLastPara="1" wrap="square" lIns="36000" tIns="36000" rIns="36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33"/>
            <p:cNvSpPr/>
            <p:nvPr/>
          </p:nvSpPr>
          <p:spPr>
            <a:xfrm rot="4030679">
              <a:off x="3781451" y="2006401"/>
              <a:ext cx="170536" cy="214200"/>
            </a:xfrm>
            <a:prstGeom prst="triangle">
              <a:avLst>
                <a:gd name="adj" fmla="val 52793"/>
              </a:avLst>
            </a:prstGeom>
            <a:solidFill>
              <a:srgbClr val="2A729F"/>
            </a:solidFill>
            <a:ln>
              <a:noFill/>
            </a:ln>
          </p:spPr>
          <p:txBody>
            <a:bodyPr spcFirstLastPara="1" wrap="square" lIns="36000" tIns="36000" rIns="36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1" name="Google Shape;331;p33"/>
          <p:cNvGrpSpPr/>
          <p:nvPr/>
        </p:nvGrpSpPr>
        <p:grpSpPr>
          <a:xfrm>
            <a:off x="4459909" y="3081586"/>
            <a:ext cx="991617" cy="991617"/>
            <a:chOff x="609417" y="3523966"/>
            <a:chExt cx="2842917" cy="2842917"/>
          </a:xfrm>
        </p:grpSpPr>
        <p:grpSp>
          <p:nvGrpSpPr>
            <p:cNvPr id="332" name="Google Shape;332;p33"/>
            <p:cNvGrpSpPr/>
            <p:nvPr/>
          </p:nvGrpSpPr>
          <p:grpSpPr>
            <a:xfrm rot="4970798">
              <a:off x="758014" y="3672562"/>
              <a:ext cx="2545724" cy="2545724"/>
              <a:chOff x="3762648" y="3399220"/>
              <a:chExt cx="1616218" cy="1616218"/>
            </a:xfrm>
          </p:grpSpPr>
          <p:sp>
            <p:nvSpPr>
              <p:cNvPr id="333" name="Google Shape;333;p33"/>
              <p:cNvSpPr/>
              <p:nvPr/>
            </p:nvSpPr>
            <p:spPr>
              <a:xfrm rot="718983">
                <a:off x="3889287" y="3525858"/>
                <a:ext cx="1362941" cy="1362941"/>
              </a:xfrm>
              <a:prstGeom prst="ellipse">
                <a:avLst/>
              </a:prstGeom>
              <a:gradFill>
                <a:gsLst>
                  <a:gs pos="0">
                    <a:srgbClr val="637D9C"/>
                  </a:gs>
                  <a:gs pos="25000">
                    <a:srgbClr val="DEDEDE"/>
                  </a:gs>
                  <a:gs pos="100000">
                    <a:schemeClr val="lt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33"/>
              <p:cNvSpPr/>
              <p:nvPr/>
            </p:nvSpPr>
            <p:spPr>
              <a:xfrm>
                <a:off x="4663950" y="3570124"/>
                <a:ext cx="465393" cy="355327"/>
              </a:xfrm>
              <a:custGeom>
                <a:avLst/>
                <a:gdLst/>
                <a:ahLst/>
                <a:cxnLst/>
                <a:rect l="l" t="t" r="r" b="b"/>
                <a:pathLst>
                  <a:path w="4395102" h="3355652" extrusionOk="0">
                    <a:moveTo>
                      <a:pt x="0" y="0"/>
                    </a:moveTo>
                    <a:lnTo>
                      <a:pt x="396686" y="72751"/>
                    </a:lnTo>
                    <a:cubicBezTo>
                      <a:pt x="2127968" y="455339"/>
                      <a:pt x="3564816" y="1621726"/>
                      <a:pt x="4315998" y="3180682"/>
                    </a:cubicBezTo>
                    <a:lnTo>
                      <a:pt x="4395102" y="3355652"/>
                    </a:lnTo>
                    <a:lnTo>
                      <a:pt x="4360726" y="3340111"/>
                    </a:lnTo>
                    <a:cubicBezTo>
                      <a:pt x="3675838" y="3050428"/>
                      <a:pt x="2922846" y="2890240"/>
                      <a:pt x="2132438" y="2890240"/>
                    </a:cubicBezTo>
                    <a:cubicBezTo>
                      <a:pt x="2033638" y="2890240"/>
                      <a:pt x="1935420" y="2892743"/>
                      <a:pt x="1837848" y="2897689"/>
                    </a:cubicBezTo>
                    <a:lnTo>
                      <a:pt x="1648344" y="2912099"/>
                    </a:lnTo>
                    <a:lnTo>
                      <a:pt x="1603940" y="2719705"/>
                    </a:lnTo>
                    <a:cubicBezTo>
                      <a:pt x="1345102" y="1713686"/>
                      <a:pt x="819678" y="814671"/>
                      <a:pt x="107458" y="10245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5" name="Google Shape;335;p33"/>
            <p:cNvSpPr txBox="1"/>
            <p:nvPr/>
          </p:nvSpPr>
          <p:spPr>
            <a:xfrm>
              <a:off x="1176443" y="4535742"/>
              <a:ext cx="1690772" cy="7725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00" tIns="36000" rIns="36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/>
            </a:p>
          </p:txBody>
        </p:sp>
      </p:grpSp>
      <p:grpSp>
        <p:nvGrpSpPr>
          <p:cNvPr id="336" name="Google Shape;336;p33"/>
          <p:cNvGrpSpPr/>
          <p:nvPr/>
        </p:nvGrpSpPr>
        <p:grpSpPr>
          <a:xfrm>
            <a:off x="4574124" y="4197795"/>
            <a:ext cx="1124863" cy="1124863"/>
            <a:chOff x="418413" y="3332961"/>
            <a:chExt cx="3224927" cy="3224927"/>
          </a:xfrm>
        </p:grpSpPr>
        <p:grpSp>
          <p:nvGrpSpPr>
            <p:cNvPr id="337" name="Google Shape;337;p33"/>
            <p:cNvGrpSpPr/>
            <p:nvPr/>
          </p:nvGrpSpPr>
          <p:grpSpPr>
            <a:xfrm rot="4970798">
              <a:off x="586977" y="3501524"/>
              <a:ext cx="2887799" cy="2887799"/>
              <a:chOff x="3654061" y="3290632"/>
              <a:chExt cx="1833393" cy="1833393"/>
            </a:xfrm>
          </p:grpSpPr>
          <p:sp>
            <p:nvSpPr>
              <p:cNvPr id="338" name="Google Shape;338;p33"/>
              <p:cNvSpPr/>
              <p:nvPr/>
            </p:nvSpPr>
            <p:spPr>
              <a:xfrm rot="-7021396">
                <a:off x="3889287" y="3525858"/>
                <a:ext cx="1362941" cy="1362941"/>
              </a:xfrm>
              <a:prstGeom prst="ellipse">
                <a:avLst/>
              </a:prstGeom>
              <a:gradFill>
                <a:gsLst>
                  <a:gs pos="0">
                    <a:srgbClr val="637D9C"/>
                  </a:gs>
                  <a:gs pos="25000">
                    <a:srgbClr val="DEDEDE"/>
                  </a:gs>
                  <a:gs pos="100000">
                    <a:schemeClr val="lt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33"/>
              <p:cNvSpPr/>
              <p:nvPr/>
            </p:nvSpPr>
            <p:spPr>
              <a:xfrm>
                <a:off x="4663950" y="3570124"/>
                <a:ext cx="465393" cy="355327"/>
              </a:xfrm>
              <a:custGeom>
                <a:avLst/>
                <a:gdLst/>
                <a:ahLst/>
                <a:cxnLst/>
                <a:rect l="l" t="t" r="r" b="b"/>
                <a:pathLst>
                  <a:path w="4395102" h="3355652" extrusionOk="0">
                    <a:moveTo>
                      <a:pt x="0" y="0"/>
                    </a:moveTo>
                    <a:lnTo>
                      <a:pt x="396686" y="72751"/>
                    </a:lnTo>
                    <a:cubicBezTo>
                      <a:pt x="2127968" y="455339"/>
                      <a:pt x="3564816" y="1621726"/>
                      <a:pt x="4315998" y="3180682"/>
                    </a:cubicBezTo>
                    <a:lnTo>
                      <a:pt x="4395102" y="3355652"/>
                    </a:lnTo>
                    <a:lnTo>
                      <a:pt x="4360726" y="3340111"/>
                    </a:lnTo>
                    <a:cubicBezTo>
                      <a:pt x="3675838" y="3050428"/>
                      <a:pt x="2922846" y="2890240"/>
                      <a:pt x="2132438" y="2890240"/>
                    </a:cubicBezTo>
                    <a:cubicBezTo>
                      <a:pt x="2033638" y="2890240"/>
                      <a:pt x="1935420" y="2892743"/>
                      <a:pt x="1837848" y="2897689"/>
                    </a:cubicBezTo>
                    <a:lnTo>
                      <a:pt x="1648344" y="2912099"/>
                    </a:lnTo>
                    <a:lnTo>
                      <a:pt x="1603940" y="2719705"/>
                    </a:lnTo>
                    <a:cubicBezTo>
                      <a:pt x="1345102" y="1713686"/>
                      <a:pt x="819678" y="814671"/>
                      <a:pt x="107458" y="10245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0" name="Google Shape;340;p33"/>
            <p:cNvSpPr txBox="1"/>
            <p:nvPr/>
          </p:nvSpPr>
          <p:spPr>
            <a:xfrm>
              <a:off x="1176443" y="4535742"/>
              <a:ext cx="1690772" cy="7725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00" tIns="36000" rIns="36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grpSp>
        <p:nvGrpSpPr>
          <p:cNvPr id="341" name="Google Shape;341;p33"/>
          <p:cNvGrpSpPr/>
          <p:nvPr/>
        </p:nvGrpSpPr>
        <p:grpSpPr>
          <a:xfrm>
            <a:off x="6401572" y="4288104"/>
            <a:ext cx="927903" cy="927903"/>
            <a:chOff x="700751" y="3615299"/>
            <a:chExt cx="2660251" cy="2660251"/>
          </a:xfrm>
        </p:grpSpPr>
        <p:grpSp>
          <p:nvGrpSpPr>
            <p:cNvPr id="342" name="Google Shape;342;p33"/>
            <p:cNvGrpSpPr/>
            <p:nvPr/>
          </p:nvGrpSpPr>
          <p:grpSpPr>
            <a:xfrm rot="4970798">
              <a:off x="839799" y="3754348"/>
              <a:ext cx="2382154" cy="2382154"/>
              <a:chOff x="3814572" y="3451143"/>
              <a:chExt cx="1512371" cy="1512371"/>
            </a:xfrm>
          </p:grpSpPr>
          <p:sp>
            <p:nvSpPr>
              <p:cNvPr id="343" name="Google Shape;343;p33"/>
              <p:cNvSpPr/>
              <p:nvPr/>
            </p:nvSpPr>
            <p:spPr>
              <a:xfrm rot="10398797">
                <a:off x="3889287" y="3525858"/>
                <a:ext cx="1362941" cy="1362941"/>
              </a:xfrm>
              <a:prstGeom prst="ellipse">
                <a:avLst/>
              </a:prstGeom>
              <a:gradFill>
                <a:gsLst>
                  <a:gs pos="0">
                    <a:srgbClr val="637D9C"/>
                  </a:gs>
                  <a:gs pos="25000">
                    <a:srgbClr val="DEDEDE"/>
                  </a:gs>
                  <a:gs pos="100000">
                    <a:schemeClr val="lt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33"/>
              <p:cNvSpPr/>
              <p:nvPr/>
            </p:nvSpPr>
            <p:spPr>
              <a:xfrm>
                <a:off x="4663950" y="3570124"/>
                <a:ext cx="465393" cy="355327"/>
              </a:xfrm>
              <a:custGeom>
                <a:avLst/>
                <a:gdLst/>
                <a:ahLst/>
                <a:cxnLst/>
                <a:rect l="l" t="t" r="r" b="b"/>
                <a:pathLst>
                  <a:path w="4395102" h="3355652" extrusionOk="0">
                    <a:moveTo>
                      <a:pt x="0" y="0"/>
                    </a:moveTo>
                    <a:lnTo>
                      <a:pt x="396686" y="72751"/>
                    </a:lnTo>
                    <a:cubicBezTo>
                      <a:pt x="2127968" y="455339"/>
                      <a:pt x="3564816" y="1621726"/>
                      <a:pt x="4315998" y="3180682"/>
                    </a:cubicBezTo>
                    <a:lnTo>
                      <a:pt x="4395102" y="3355652"/>
                    </a:lnTo>
                    <a:lnTo>
                      <a:pt x="4360726" y="3340111"/>
                    </a:lnTo>
                    <a:cubicBezTo>
                      <a:pt x="3675838" y="3050428"/>
                      <a:pt x="2922846" y="2890240"/>
                      <a:pt x="2132438" y="2890240"/>
                    </a:cubicBezTo>
                    <a:cubicBezTo>
                      <a:pt x="2033638" y="2890240"/>
                      <a:pt x="1935420" y="2892743"/>
                      <a:pt x="1837848" y="2897689"/>
                    </a:cubicBezTo>
                    <a:lnTo>
                      <a:pt x="1648344" y="2912099"/>
                    </a:lnTo>
                    <a:lnTo>
                      <a:pt x="1603940" y="2719705"/>
                    </a:lnTo>
                    <a:cubicBezTo>
                      <a:pt x="1345102" y="1713686"/>
                      <a:pt x="819678" y="814671"/>
                      <a:pt x="107458" y="10245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5" name="Google Shape;345;p33"/>
            <p:cNvSpPr txBox="1"/>
            <p:nvPr/>
          </p:nvSpPr>
          <p:spPr>
            <a:xfrm>
              <a:off x="1176443" y="4535742"/>
              <a:ext cx="1690772" cy="7725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00" tIns="36000" rIns="36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  <p:grpSp>
        <p:nvGrpSpPr>
          <p:cNvPr id="346" name="Google Shape;346;p33"/>
          <p:cNvGrpSpPr/>
          <p:nvPr/>
        </p:nvGrpSpPr>
        <p:grpSpPr>
          <a:xfrm>
            <a:off x="6564899" y="3002186"/>
            <a:ext cx="1098174" cy="1098174"/>
            <a:chOff x="456671" y="3371218"/>
            <a:chExt cx="3148411" cy="3148411"/>
          </a:xfrm>
        </p:grpSpPr>
        <p:grpSp>
          <p:nvGrpSpPr>
            <p:cNvPr id="347" name="Google Shape;347;p33"/>
            <p:cNvGrpSpPr/>
            <p:nvPr/>
          </p:nvGrpSpPr>
          <p:grpSpPr>
            <a:xfrm rot="4970798">
              <a:off x="621235" y="3535783"/>
              <a:ext cx="2819282" cy="2819282"/>
              <a:chOff x="3675811" y="3312382"/>
              <a:chExt cx="1789894" cy="1789894"/>
            </a:xfrm>
          </p:grpSpPr>
          <p:sp>
            <p:nvSpPr>
              <p:cNvPr id="348" name="Google Shape;348;p33"/>
              <p:cNvSpPr/>
              <p:nvPr/>
            </p:nvSpPr>
            <p:spPr>
              <a:xfrm rot="-4006814">
                <a:off x="3889287" y="3525858"/>
                <a:ext cx="1362941" cy="1362941"/>
              </a:xfrm>
              <a:prstGeom prst="ellipse">
                <a:avLst/>
              </a:prstGeom>
              <a:gradFill>
                <a:gsLst>
                  <a:gs pos="0">
                    <a:srgbClr val="637D9C"/>
                  </a:gs>
                  <a:gs pos="25000">
                    <a:srgbClr val="DEDEDE"/>
                  </a:gs>
                  <a:gs pos="100000">
                    <a:schemeClr val="lt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33"/>
              <p:cNvSpPr/>
              <p:nvPr/>
            </p:nvSpPr>
            <p:spPr>
              <a:xfrm>
                <a:off x="4663950" y="3570124"/>
                <a:ext cx="465393" cy="355327"/>
              </a:xfrm>
              <a:custGeom>
                <a:avLst/>
                <a:gdLst/>
                <a:ahLst/>
                <a:cxnLst/>
                <a:rect l="l" t="t" r="r" b="b"/>
                <a:pathLst>
                  <a:path w="4395102" h="3355652" extrusionOk="0">
                    <a:moveTo>
                      <a:pt x="0" y="0"/>
                    </a:moveTo>
                    <a:lnTo>
                      <a:pt x="396686" y="72751"/>
                    </a:lnTo>
                    <a:cubicBezTo>
                      <a:pt x="2127968" y="455339"/>
                      <a:pt x="3564816" y="1621726"/>
                      <a:pt x="4315998" y="3180682"/>
                    </a:cubicBezTo>
                    <a:lnTo>
                      <a:pt x="4395102" y="3355652"/>
                    </a:lnTo>
                    <a:lnTo>
                      <a:pt x="4360726" y="3340111"/>
                    </a:lnTo>
                    <a:cubicBezTo>
                      <a:pt x="3675838" y="3050428"/>
                      <a:pt x="2922846" y="2890240"/>
                      <a:pt x="2132438" y="2890240"/>
                    </a:cubicBezTo>
                    <a:cubicBezTo>
                      <a:pt x="2033638" y="2890240"/>
                      <a:pt x="1935420" y="2892743"/>
                      <a:pt x="1837848" y="2897689"/>
                    </a:cubicBezTo>
                    <a:lnTo>
                      <a:pt x="1648344" y="2912099"/>
                    </a:lnTo>
                    <a:lnTo>
                      <a:pt x="1603940" y="2719705"/>
                    </a:lnTo>
                    <a:cubicBezTo>
                      <a:pt x="1345102" y="1713686"/>
                      <a:pt x="819678" y="814671"/>
                      <a:pt x="107458" y="10245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0" name="Google Shape;350;p33"/>
            <p:cNvSpPr txBox="1"/>
            <p:nvPr/>
          </p:nvSpPr>
          <p:spPr>
            <a:xfrm>
              <a:off x="1176443" y="4535742"/>
              <a:ext cx="1690772" cy="7725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00" tIns="36000" rIns="36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grpSp>
        <p:nvGrpSpPr>
          <p:cNvPr id="351" name="Google Shape;351;p33"/>
          <p:cNvGrpSpPr/>
          <p:nvPr/>
        </p:nvGrpSpPr>
        <p:grpSpPr>
          <a:xfrm>
            <a:off x="5397503" y="2188266"/>
            <a:ext cx="1152218" cy="1152218"/>
            <a:chOff x="379200" y="3293748"/>
            <a:chExt cx="3303352" cy="3303352"/>
          </a:xfrm>
        </p:grpSpPr>
        <p:grpSp>
          <p:nvGrpSpPr>
            <p:cNvPr id="352" name="Google Shape;352;p33"/>
            <p:cNvGrpSpPr/>
            <p:nvPr/>
          </p:nvGrpSpPr>
          <p:grpSpPr>
            <a:xfrm rot="4970798">
              <a:off x="551863" y="3466411"/>
              <a:ext cx="2958026" cy="2958026"/>
              <a:chOff x="3631768" y="3268339"/>
              <a:chExt cx="1877979" cy="1877979"/>
            </a:xfrm>
          </p:grpSpPr>
          <p:sp>
            <p:nvSpPr>
              <p:cNvPr id="353" name="Google Shape;353;p33"/>
              <p:cNvSpPr/>
              <p:nvPr/>
            </p:nvSpPr>
            <p:spPr>
              <a:xfrm rot="-8880868">
                <a:off x="3889287" y="3525858"/>
                <a:ext cx="1362941" cy="1362941"/>
              </a:xfrm>
              <a:prstGeom prst="ellipse">
                <a:avLst/>
              </a:prstGeom>
              <a:gradFill>
                <a:gsLst>
                  <a:gs pos="0">
                    <a:srgbClr val="637D9C"/>
                  </a:gs>
                  <a:gs pos="25000">
                    <a:srgbClr val="DEDEDE"/>
                  </a:gs>
                  <a:gs pos="100000">
                    <a:schemeClr val="lt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33"/>
              <p:cNvSpPr/>
              <p:nvPr/>
            </p:nvSpPr>
            <p:spPr>
              <a:xfrm>
                <a:off x="4663950" y="3570124"/>
                <a:ext cx="465393" cy="355327"/>
              </a:xfrm>
              <a:custGeom>
                <a:avLst/>
                <a:gdLst/>
                <a:ahLst/>
                <a:cxnLst/>
                <a:rect l="l" t="t" r="r" b="b"/>
                <a:pathLst>
                  <a:path w="4395102" h="3355652" extrusionOk="0">
                    <a:moveTo>
                      <a:pt x="0" y="0"/>
                    </a:moveTo>
                    <a:lnTo>
                      <a:pt x="396686" y="72751"/>
                    </a:lnTo>
                    <a:cubicBezTo>
                      <a:pt x="2127968" y="455339"/>
                      <a:pt x="3564816" y="1621726"/>
                      <a:pt x="4315998" y="3180682"/>
                    </a:cubicBezTo>
                    <a:lnTo>
                      <a:pt x="4395102" y="3355652"/>
                    </a:lnTo>
                    <a:lnTo>
                      <a:pt x="4360726" y="3340111"/>
                    </a:lnTo>
                    <a:cubicBezTo>
                      <a:pt x="3675838" y="3050428"/>
                      <a:pt x="2922846" y="2890240"/>
                      <a:pt x="2132438" y="2890240"/>
                    </a:cubicBezTo>
                    <a:cubicBezTo>
                      <a:pt x="2033638" y="2890240"/>
                      <a:pt x="1935420" y="2892743"/>
                      <a:pt x="1837848" y="2897689"/>
                    </a:cubicBezTo>
                    <a:lnTo>
                      <a:pt x="1648344" y="2912099"/>
                    </a:lnTo>
                    <a:lnTo>
                      <a:pt x="1603940" y="2719705"/>
                    </a:lnTo>
                    <a:cubicBezTo>
                      <a:pt x="1345102" y="1713686"/>
                      <a:pt x="819678" y="814671"/>
                      <a:pt x="107458" y="10245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5" name="Google Shape;355;p33"/>
            <p:cNvSpPr txBox="1"/>
            <p:nvPr/>
          </p:nvSpPr>
          <p:spPr>
            <a:xfrm>
              <a:off x="1176443" y="4535742"/>
              <a:ext cx="1690772" cy="7725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00" tIns="36000" rIns="36000" bIns="36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sp>
        <p:nvSpPr>
          <p:cNvPr id="356" name="Google Shape;356;p33"/>
          <p:cNvSpPr txBox="1"/>
          <p:nvPr/>
        </p:nvSpPr>
        <p:spPr>
          <a:xfrm>
            <a:off x="6485450" y="1632662"/>
            <a:ext cx="2444667" cy="11693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</a:pPr>
            <a:r>
              <a:rPr lang="pt-BR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Decreto de Arbitragem</a:t>
            </a:r>
            <a:endParaRPr sz="1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pt-BR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Máximo de 24 meses para resolução de conflitos</a:t>
            </a:r>
            <a:endParaRPr/>
          </a:p>
        </p:txBody>
      </p:sp>
      <p:sp>
        <p:nvSpPr>
          <p:cNvPr id="357" name="Google Shape;357;p33"/>
          <p:cNvSpPr txBox="1"/>
          <p:nvPr/>
        </p:nvSpPr>
        <p:spPr>
          <a:xfrm>
            <a:off x="7694982" y="3197787"/>
            <a:ext cx="2251965" cy="21525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</a:pPr>
            <a:r>
              <a:rPr lang="pt-BR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Nova lei da Agência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pt-BR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Mais segurança jurídica, transparência, publicidade e melhor governança;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pt-BR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independência necessária para a atividade regulatória e anticorrupção (evita a captura de agentes);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pt-BR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tomada de decisão padronizada; e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pt-BR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profissionalização das Agências.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8" name="Google Shape;358;p33"/>
          <p:cNvSpPr txBox="1"/>
          <p:nvPr/>
        </p:nvSpPr>
        <p:spPr>
          <a:xfrm>
            <a:off x="4536378" y="5187377"/>
            <a:ext cx="2607620" cy="11693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</a:pPr>
            <a:r>
              <a:rPr lang="pt-BR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Decreto de Relicitação</a:t>
            </a:r>
            <a:endParaRPr sz="1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</a:pPr>
            <a:r>
              <a:rPr lang="pt-BR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Possibilidade de Retorno Amigável e Relicitação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9" name="Google Shape;359;p33"/>
          <p:cNvSpPr txBox="1"/>
          <p:nvPr/>
        </p:nvSpPr>
        <p:spPr>
          <a:xfrm>
            <a:off x="2383764" y="4411574"/>
            <a:ext cx="2185629" cy="11693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</a:pPr>
            <a:r>
              <a:rPr lang="pt-BR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Avaliação de risco mais clara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</a:pPr>
            <a:r>
              <a:rPr lang="pt-BR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Alocação de responsabilidade dos riscos à entidade que melhor os pode gerir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0" name="Google Shape;360;p33"/>
          <p:cNvSpPr txBox="1"/>
          <p:nvPr/>
        </p:nvSpPr>
        <p:spPr>
          <a:xfrm>
            <a:off x="1942510" y="2877739"/>
            <a:ext cx="2466443" cy="11693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</a:pPr>
            <a:r>
              <a:rPr lang="pt-BR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Metodologia de cálculo de reversibilidade de ativos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</a:pPr>
            <a:r>
              <a:rPr lang="pt-BR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Regra clara incluída nos contratos</a:t>
            </a:r>
            <a:endParaRPr/>
          </a:p>
        </p:txBody>
      </p:sp>
      <p:sp>
        <p:nvSpPr>
          <p:cNvPr id="361" name="Google Shape;361;p33"/>
          <p:cNvSpPr txBox="1">
            <a:spLocks noGrp="1"/>
          </p:cNvSpPr>
          <p:nvPr>
            <p:ph type="sldNum" idx="12"/>
          </p:nvPr>
        </p:nvSpPr>
        <p:spPr>
          <a:xfrm>
            <a:off x="9406223" y="644414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  <p:sp>
        <p:nvSpPr>
          <p:cNvPr id="362" name="Google Shape;362;p33"/>
          <p:cNvSpPr txBox="1"/>
          <p:nvPr/>
        </p:nvSpPr>
        <p:spPr>
          <a:xfrm>
            <a:off x="178339" y="189567"/>
            <a:ext cx="9082891" cy="777875"/>
          </a:xfrm>
          <a:prstGeom prst="rect">
            <a:avLst/>
          </a:prstGeom>
          <a:solidFill>
            <a:srgbClr val="1F386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cap="small">
                <a:solidFill>
                  <a:srgbClr val="5CC2E7"/>
                </a:solidFill>
                <a:latin typeface="Calibri"/>
                <a:ea typeface="Calibri"/>
                <a:cs typeface="Calibri"/>
                <a:sym typeface="Calibri"/>
              </a:rPr>
              <a:t>Segurança jurídica ainda mais forte</a:t>
            </a:r>
            <a:endParaRPr sz="3600" b="1" i="0" u="none" strike="noStrike" cap="small">
              <a:solidFill>
                <a:srgbClr val="5CC2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5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21600000">
                                      <p:cBhvr>
                                        <p:cTn id="35" dur="5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34"/>
          <p:cNvPicPr preferRelativeResize="0"/>
          <p:nvPr/>
        </p:nvPicPr>
        <p:blipFill rotWithShape="1">
          <a:blip r:embed="rId3">
            <a:alphaModFix/>
          </a:blip>
          <a:srcRect r="50000"/>
          <a:stretch/>
        </p:blipFill>
        <p:spPr>
          <a:xfrm flipH="1">
            <a:off x="6071418" y="-1"/>
            <a:ext cx="6120582" cy="68856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8" name="Google Shape;368;p34"/>
          <p:cNvGrpSpPr/>
          <p:nvPr/>
        </p:nvGrpSpPr>
        <p:grpSpPr>
          <a:xfrm>
            <a:off x="481898" y="2379787"/>
            <a:ext cx="2652453" cy="2906611"/>
            <a:chOff x="2252" y="1188826"/>
            <a:chExt cx="2652453" cy="2906611"/>
          </a:xfrm>
        </p:grpSpPr>
        <p:sp>
          <p:nvSpPr>
            <p:cNvPr id="369" name="Google Shape;369;p34"/>
            <p:cNvSpPr/>
            <p:nvPr/>
          </p:nvSpPr>
          <p:spPr>
            <a:xfrm>
              <a:off x="2252" y="1188826"/>
              <a:ext cx="2652453" cy="1116205"/>
            </a:xfrm>
            <a:prstGeom prst="roundRect">
              <a:avLst>
                <a:gd name="adj" fmla="val 10000"/>
              </a:avLst>
            </a:prstGeom>
            <a:solidFill>
              <a:srgbClr val="4372C3">
                <a:alpha val="89803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4"/>
            <p:cNvSpPr txBox="1"/>
            <p:nvPr/>
          </p:nvSpPr>
          <p:spPr>
            <a:xfrm>
              <a:off x="34945" y="1221519"/>
              <a:ext cx="2587067" cy="10508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50" tIns="26650" rIns="26650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Tarifa variável de concessão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None/>
              </a:pPr>
              <a:r>
                <a:rPr lang="pt-BR"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6% receita bruta</a:t>
              </a:r>
              <a:endParaRPr/>
            </a:p>
          </p:txBody>
        </p:sp>
        <p:sp>
          <p:nvSpPr>
            <p:cNvPr id="371" name="Google Shape;371;p34"/>
            <p:cNvSpPr/>
            <p:nvPr/>
          </p:nvSpPr>
          <p:spPr>
            <a:xfrm rot="5400000">
              <a:off x="1270457" y="2363054"/>
              <a:ext cx="116044" cy="116044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406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2252" y="2537121"/>
              <a:ext cx="2652453" cy="663113"/>
            </a:xfrm>
            <a:prstGeom prst="roundRect">
              <a:avLst>
                <a:gd name="adj" fmla="val 10000"/>
              </a:avLst>
            </a:prstGeom>
            <a:solidFill>
              <a:srgbClr val="CCD3EA">
                <a:alpha val="89803"/>
              </a:srgbClr>
            </a:solidFill>
            <a:ln w="12700" cap="flat" cmpd="sng">
              <a:solidFill>
                <a:srgbClr val="CCD3E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4"/>
            <p:cNvSpPr txBox="1"/>
            <p:nvPr/>
          </p:nvSpPr>
          <p:spPr>
            <a:xfrm>
              <a:off x="21674" y="2556543"/>
              <a:ext cx="2613609" cy="6242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Mecanismo de Proteção de variação cambial</a:t>
              </a:r>
              <a:endParaRPr/>
            </a:p>
          </p:txBody>
        </p:sp>
        <p:sp>
          <p:nvSpPr>
            <p:cNvPr id="374" name="Google Shape;374;p34"/>
            <p:cNvSpPr/>
            <p:nvPr/>
          </p:nvSpPr>
          <p:spPr>
            <a:xfrm rot="5400000">
              <a:off x="1270457" y="3258257"/>
              <a:ext cx="116044" cy="116044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BEC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4"/>
            <p:cNvSpPr/>
            <p:nvPr/>
          </p:nvSpPr>
          <p:spPr>
            <a:xfrm>
              <a:off x="2252" y="3432324"/>
              <a:ext cx="2652453" cy="663113"/>
            </a:xfrm>
            <a:prstGeom prst="roundRect">
              <a:avLst>
                <a:gd name="adj" fmla="val 10000"/>
              </a:avLst>
            </a:prstGeom>
            <a:solidFill>
              <a:srgbClr val="CCD3EA">
                <a:alpha val="89803"/>
              </a:srgbClr>
            </a:solidFill>
            <a:ln w="12700" cap="flat" cmpd="sng">
              <a:solidFill>
                <a:srgbClr val="CCD3E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4"/>
            <p:cNvSpPr txBox="1"/>
            <p:nvPr/>
          </p:nvSpPr>
          <p:spPr>
            <a:xfrm>
              <a:off x="21674" y="3451746"/>
              <a:ext cx="2613609" cy="6242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Revisões 5anos / extraordinárias</a:t>
              </a:r>
              <a:endParaRPr/>
            </a:p>
          </p:txBody>
        </p:sp>
      </p:grpSp>
      <p:grpSp>
        <p:nvGrpSpPr>
          <p:cNvPr id="377" name="Google Shape;377;p34"/>
          <p:cNvGrpSpPr/>
          <p:nvPr/>
        </p:nvGrpSpPr>
        <p:grpSpPr>
          <a:xfrm>
            <a:off x="3498111" y="1321851"/>
            <a:ext cx="8506867" cy="4455390"/>
            <a:chOff x="0" y="546243"/>
            <a:chExt cx="8506867" cy="4455390"/>
          </a:xfrm>
        </p:grpSpPr>
        <p:sp>
          <p:nvSpPr>
            <p:cNvPr id="378" name="Google Shape;378;p34"/>
            <p:cNvSpPr/>
            <p:nvPr/>
          </p:nvSpPr>
          <p:spPr>
            <a:xfrm>
              <a:off x="0" y="1339707"/>
              <a:ext cx="2361391" cy="210650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4"/>
            <p:cNvSpPr txBox="1"/>
            <p:nvPr/>
          </p:nvSpPr>
          <p:spPr>
            <a:xfrm>
              <a:off x="48477" y="1388184"/>
              <a:ext cx="2264437" cy="15581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pt-BR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Partilha do risco cambial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pt-BR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Proteção limitada a 6% da receita bruta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pt-BR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Acionamento voluntário</a:t>
              </a:r>
              <a:endParaRPr/>
            </a:p>
          </p:txBody>
        </p:sp>
        <p:sp>
          <p:nvSpPr>
            <p:cNvPr id="380" name="Google Shape;380;p34"/>
            <p:cNvSpPr/>
            <p:nvPr/>
          </p:nvSpPr>
          <p:spPr>
            <a:xfrm>
              <a:off x="794899" y="2480153"/>
              <a:ext cx="2521480" cy="252148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360" y="79140"/>
                  </a:moveTo>
                  <a:lnTo>
                    <a:pt x="8339" y="78097"/>
                  </a:lnTo>
                  <a:lnTo>
                    <a:pt x="8339" y="78097"/>
                  </a:lnTo>
                  <a:cubicBezTo>
                    <a:pt x="14541" y="95804"/>
                    <a:pt x="29381" y="109100"/>
                    <a:pt x="47660" y="113330"/>
                  </a:cubicBezTo>
                  <a:cubicBezTo>
                    <a:pt x="65939" y="117560"/>
                    <a:pt x="85111" y="112133"/>
                    <a:pt x="98461" y="98950"/>
                  </a:cubicBezTo>
                  <a:lnTo>
                    <a:pt x="96851" y="97605"/>
                  </a:lnTo>
                  <a:lnTo>
                    <a:pt x="103218" y="96109"/>
                  </a:lnTo>
                  <a:lnTo>
                    <a:pt x="102504" y="102328"/>
                  </a:lnTo>
                  <a:lnTo>
                    <a:pt x="100894" y="100983"/>
                  </a:lnTo>
                  <a:cubicBezTo>
                    <a:pt x="86809" y="115037"/>
                    <a:pt x="66493" y="120874"/>
                    <a:pt x="47096" y="116439"/>
                  </a:cubicBezTo>
                  <a:cubicBezTo>
                    <a:pt x="27699" y="112004"/>
                    <a:pt x="11938" y="97919"/>
                    <a:pt x="5360" y="79140"/>
                  </a:cubicBezTo>
                  <a:close/>
                </a:path>
              </a:pathLst>
            </a:cu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4"/>
            <p:cNvSpPr/>
            <p:nvPr/>
          </p:nvSpPr>
          <p:spPr>
            <a:xfrm>
              <a:off x="528657" y="3234802"/>
              <a:ext cx="2099014" cy="834708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4"/>
            <p:cNvSpPr txBox="1"/>
            <p:nvPr/>
          </p:nvSpPr>
          <p:spPr>
            <a:xfrm>
              <a:off x="553105" y="3259250"/>
              <a:ext cx="2050118" cy="785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800" tIns="29200" rIns="43800" bIns="29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3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Objetivo</a:t>
              </a:r>
              <a:endParaRPr/>
            </a:p>
          </p:txBody>
        </p:sp>
        <p:sp>
          <p:nvSpPr>
            <p:cNvPr id="383" name="Google Shape;383;p34"/>
            <p:cNvSpPr/>
            <p:nvPr/>
          </p:nvSpPr>
          <p:spPr>
            <a:xfrm>
              <a:off x="2943501" y="1505577"/>
              <a:ext cx="2361391" cy="306796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4"/>
            <p:cNvSpPr txBox="1"/>
            <p:nvPr/>
          </p:nvSpPr>
          <p:spPr>
            <a:xfrm>
              <a:off x="3012664" y="2232160"/>
              <a:ext cx="2223065" cy="22722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pt-BR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Financiamento assinado nos primeiros 5 anos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pt-BR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Montante do financiamento principal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pt-BR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Financiamento relacionado com bens reversíveis/tarifa de concessão inicial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pt-BR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Prazo de 15 anos</a:t>
              </a:r>
              <a:endParaRPr/>
            </a:p>
          </p:txBody>
        </p:sp>
        <p:sp>
          <p:nvSpPr>
            <p:cNvPr id="385" name="Google Shape;385;p34"/>
            <p:cNvSpPr/>
            <p:nvPr/>
          </p:nvSpPr>
          <p:spPr>
            <a:xfrm>
              <a:off x="4273653" y="546243"/>
              <a:ext cx="2784993" cy="27849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83" y="31312"/>
                  </a:moveTo>
                  <a:lnTo>
                    <a:pt x="9483" y="31312"/>
                  </a:lnTo>
                  <a:cubicBezTo>
                    <a:pt x="19387" y="13871"/>
                    <a:pt x="37588" y="2772"/>
                    <a:pt x="57629" y="1953"/>
                  </a:cubicBezTo>
                  <a:cubicBezTo>
                    <a:pt x="77669" y="1135"/>
                    <a:pt x="96715" y="10711"/>
                    <a:pt x="108009" y="27286"/>
                  </a:cubicBezTo>
                  <a:lnTo>
                    <a:pt x="109661" y="26348"/>
                  </a:lnTo>
                  <a:lnTo>
                    <a:pt x="109275" y="32017"/>
                  </a:lnTo>
                  <a:lnTo>
                    <a:pt x="103864" y="29641"/>
                  </a:lnTo>
                  <a:lnTo>
                    <a:pt x="105516" y="28702"/>
                  </a:lnTo>
                  <a:lnTo>
                    <a:pt x="105516" y="28702"/>
                  </a:lnTo>
                  <a:cubicBezTo>
                    <a:pt x="94734" y="13022"/>
                    <a:pt x="76640" y="3996"/>
                    <a:pt x="57628" y="4813"/>
                  </a:cubicBezTo>
                  <a:cubicBezTo>
                    <a:pt x="38617" y="5630"/>
                    <a:pt x="21364" y="16175"/>
                    <a:pt x="11967" y="32723"/>
                  </a:cubicBezTo>
                  <a:close/>
                </a:path>
              </a:pathLst>
            </a:cu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4"/>
            <p:cNvSpPr/>
            <p:nvPr/>
          </p:nvSpPr>
          <p:spPr>
            <a:xfrm>
              <a:off x="3468255" y="1286581"/>
              <a:ext cx="2099014" cy="834708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4"/>
            <p:cNvSpPr txBox="1"/>
            <p:nvPr/>
          </p:nvSpPr>
          <p:spPr>
            <a:xfrm>
              <a:off x="3492703" y="1311029"/>
              <a:ext cx="2050118" cy="785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800" tIns="29200" rIns="43800" bIns="29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3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Aplicação</a:t>
              </a:r>
              <a:endParaRPr/>
            </a:p>
          </p:txBody>
        </p:sp>
        <p:sp>
          <p:nvSpPr>
            <p:cNvPr id="388" name="Google Shape;388;p34"/>
            <p:cNvSpPr/>
            <p:nvPr/>
          </p:nvSpPr>
          <p:spPr>
            <a:xfrm>
              <a:off x="5883099" y="1703935"/>
              <a:ext cx="2361391" cy="194765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4"/>
            <p:cNvSpPr txBox="1"/>
            <p:nvPr/>
          </p:nvSpPr>
          <p:spPr>
            <a:xfrm>
              <a:off x="5927920" y="1748756"/>
              <a:ext cx="2271749" cy="14406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pt-BR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Cálculo mensal e reajuste anual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pt-BR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Remuneração sobre o pagamento da amortização semestral ou anual</a:t>
              </a:r>
              <a:endParaRPr/>
            </a:p>
          </p:txBody>
        </p:sp>
        <p:sp>
          <p:nvSpPr>
            <p:cNvPr id="390" name="Google Shape;390;p34"/>
            <p:cNvSpPr/>
            <p:nvPr/>
          </p:nvSpPr>
          <p:spPr>
            <a:xfrm>
              <a:off x="6407853" y="3234235"/>
              <a:ext cx="2099014" cy="834708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4"/>
            <p:cNvSpPr txBox="1"/>
            <p:nvPr/>
          </p:nvSpPr>
          <p:spPr>
            <a:xfrm>
              <a:off x="6432301" y="3258683"/>
              <a:ext cx="2050118" cy="785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800" tIns="29200" rIns="43800" bIns="29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3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Remuneração</a:t>
              </a:r>
              <a:endParaRPr/>
            </a:p>
          </p:txBody>
        </p:sp>
      </p:grpSp>
      <p:sp>
        <p:nvSpPr>
          <p:cNvPr id="392" name="Google Shape;392;p34"/>
          <p:cNvSpPr/>
          <p:nvPr/>
        </p:nvSpPr>
        <p:spPr>
          <a:xfrm>
            <a:off x="410197" y="5886870"/>
            <a:ext cx="11070739" cy="663250"/>
          </a:xfrm>
          <a:prstGeom prst="roundRect">
            <a:avLst>
              <a:gd name="adj" fmla="val 16667"/>
            </a:avLst>
          </a:prstGeom>
          <a:solidFill>
            <a:srgbClr val="D5DBE5"/>
          </a:solidFill>
          <a:ln w="190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Arial"/>
              <a:buNone/>
            </a:pPr>
            <a:r>
              <a:rPr lang="pt-BR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Mudança legal: As operações de Swap para financiar projetos prioritários com qualificação PPI são operações de cobertura e terão tratamento fiscal diferenciado.</a:t>
            </a:r>
            <a:endParaRPr/>
          </a:p>
        </p:txBody>
      </p:sp>
      <p:sp>
        <p:nvSpPr>
          <p:cNvPr id="393" name="Google Shape;393;p34"/>
          <p:cNvSpPr txBox="1">
            <a:spLocks noGrp="1"/>
          </p:cNvSpPr>
          <p:nvPr>
            <p:ph type="sldNum" idx="12"/>
          </p:nvPr>
        </p:nvSpPr>
        <p:spPr>
          <a:xfrm>
            <a:off x="9406223" y="644414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  <p:sp>
        <p:nvSpPr>
          <p:cNvPr id="394" name="Google Shape;394;p34"/>
          <p:cNvSpPr txBox="1"/>
          <p:nvPr/>
        </p:nvSpPr>
        <p:spPr>
          <a:xfrm>
            <a:off x="178339" y="189567"/>
            <a:ext cx="9082891" cy="777875"/>
          </a:xfrm>
          <a:prstGeom prst="rect">
            <a:avLst/>
          </a:prstGeom>
          <a:solidFill>
            <a:srgbClr val="1F386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cap="small">
                <a:solidFill>
                  <a:srgbClr val="5CC2E7"/>
                </a:solidFill>
                <a:latin typeface="Calibri"/>
                <a:ea typeface="Calibri"/>
                <a:cs typeface="Calibri"/>
                <a:sym typeface="Calibri"/>
              </a:rPr>
              <a:t>Tarifa variável de concessão| Mecanismo de proteção cambial</a:t>
            </a:r>
            <a:endParaRPr sz="2800" b="1" i="0" u="none" strike="noStrike" cap="small">
              <a:solidFill>
                <a:srgbClr val="5CC2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3694</Words>
  <Application>Microsoft Office PowerPoint</Application>
  <PresentationFormat>Widescreen</PresentationFormat>
  <Paragraphs>1012</Paragraphs>
  <Slides>22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22</vt:i4>
      </vt:variant>
    </vt:vector>
  </HeadingPairs>
  <TitlesOfParts>
    <vt:vector size="24" baseType="lpstr"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Nauana Simoes Machado</cp:lastModifiedBy>
  <cp:revision>8</cp:revision>
  <dcterms:modified xsi:type="dcterms:W3CDTF">2020-06-17T10:32:33Z</dcterms:modified>
</cp:coreProperties>
</file>