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7" r:id="rId2"/>
    <p:sldId id="278" r:id="rId3"/>
    <p:sldId id="31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268" r:id="rId44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14.9.2016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Autumn</a:t>
            </a:r>
            <a:r>
              <a:rPr lang="fi-FI" dirty="0" smtClean="0"/>
              <a:t> 2016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15.9.2016</a:t>
            </a:r>
            <a:endParaRPr lang="fi-FI" dirty="0"/>
          </a:p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84784"/>
            <a:ext cx="72366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3"/>
            <a:ext cx="7200799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9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20079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2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84784"/>
            <a:ext cx="722714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4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720080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84784"/>
            <a:ext cx="711284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8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9630928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0988" y="1371600"/>
            <a:ext cx="7862887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3599092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11138" y="1444625"/>
            <a:ext cx="7713662" cy="50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1915374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9125" y="1730375"/>
            <a:ext cx="6969125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708875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2"/>
            <a:ext cx="7416824" cy="4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9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42054244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397000"/>
            <a:ext cx="7551737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6400098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8" y="1397000"/>
            <a:ext cx="7551737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6560424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416824" cy="48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9408853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632848" cy="50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5444774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756731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6468910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5"/>
            <a:ext cx="7704856" cy="50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533897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7504" y="1340767"/>
            <a:ext cx="7632848" cy="50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0858962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926" y="1379538"/>
            <a:ext cx="7810450" cy="51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1029929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396551"/>
            <a:ext cx="7810896" cy="512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40501034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298575"/>
            <a:ext cx="7588250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34481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4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84784"/>
            <a:ext cx="717951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3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9845878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4082" y="1450974"/>
            <a:ext cx="7594302" cy="49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0953590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66345" y="1412776"/>
            <a:ext cx="76744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9691369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3958" y="1412776"/>
            <a:ext cx="7666434" cy="50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5099905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7704856" cy="50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503093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0225" y="1589088"/>
            <a:ext cx="7469188" cy="48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758801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8475" y="1412776"/>
            <a:ext cx="7469188" cy="4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753405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5150" y="1397000"/>
            <a:ext cx="7434263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577839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39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6868317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9913" y="1546225"/>
            <a:ext cx="742791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1536355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7704856" cy="47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40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458946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7704856" cy="505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2473836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3250" y="1658938"/>
            <a:ext cx="6642100" cy="46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42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7982804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50863" y="1679575"/>
            <a:ext cx="6992937" cy="45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1146630" y="2823908"/>
            <a:ext cx="3209346" cy="1872208"/>
          </a:xfrm>
        </p:spPr>
        <p:txBody>
          <a:bodyPr/>
          <a:lstStyle/>
          <a:p>
            <a:r>
              <a:rPr lang="fi-FI" dirty="0"/>
              <a:t>Mr. Mikko </a:t>
            </a:r>
            <a:r>
              <a:rPr lang="fi-FI" dirty="0" smtClean="0"/>
              <a:t>Spolander</a:t>
            </a:r>
            <a:endParaRPr lang="fi-FI" dirty="0"/>
          </a:p>
          <a:p>
            <a:r>
              <a:rPr lang="en-US" dirty="0"/>
              <a:t>Head of the Stability </a:t>
            </a:r>
            <a:r>
              <a:rPr lang="en-US" dirty="0" smtClean="0"/>
              <a:t>Unit</a:t>
            </a:r>
          </a:p>
          <a:p>
            <a:r>
              <a:rPr lang="de-DE" dirty="0"/>
              <a:t>tel. </a:t>
            </a:r>
            <a:r>
              <a:rPr lang="fi-FI" dirty="0"/>
              <a:t>+358 2955 </a:t>
            </a:r>
            <a:r>
              <a:rPr lang="fi-FI" dirty="0" smtClean="0"/>
              <a:t>30006</a:t>
            </a:r>
            <a:endParaRPr lang="de-DE" dirty="0" smtClean="0"/>
          </a:p>
          <a:p>
            <a:r>
              <a:rPr lang="de-DE" dirty="0" smtClean="0"/>
              <a:t>      +</a:t>
            </a:r>
            <a:r>
              <a:rPr lang="de-DE" dirty="0"/>
              <a:t>358 40 558 </a:t>
            </a:r>
            <a:r>
              <a:rPr lang="de-DE" dirty="0" smtClean="0"/>
              <a:t>7457</a:t>
            </a:r>
          </a:p>
          <a:p>
            <a:endParaRPr lang="de-DE" dirty="0"/>
          </a:p>
          <a:p>
            <a:r>
              <a:rPr lang="fi-FI" dirty="0" smtClean="0"/>
              <a:t> </a:t>
            </a:r>
            <a:r>
              <a:rPr lang="fi-FI" dirty="0" err="1" smtClean="0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039536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54013" y="1371600"/>
            <a:ext cx="7715250" cy="50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 dirty="0" smtClean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8457342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7038" y="1371600"/>
            <a:ext cx="75819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484784"/>
            <a:ext cx="717475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6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484784"/>
            <a:ext cx="715094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15.9.2016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734481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VM_malliesitys_eng_v2015-10-07</Template>
  <TotalTime>362</TotalTime>
  <Words>192</Words>
  <Application>Microsoft Office PowerPoint</Application>
  <PresentationFormat>Näytössä katseltava diaesitys (4:3)</PresentationFormat>
  <Paragraphs>132</Paragraphs>
  <Slides>43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4" baseType="lpstr">
      <vt:lpstr>VM_malliesitys_eng_v2015-10-07</vt:lpstr>
      <vt:lpstr>Economic Survey Autumn 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Lehtimäki Mirjam VM</cp:lastModifiedBy>
  <cp:revision>55</cp:revision>
  <cp:lastPrinted>2016-09-14T08:05:34Z</cp:lastPrinted>
  <dcterms:created xsi:type="dcterms:W3CDTF">2016-04-13T09:59:46Z</dcterms:created>
  <dcterms:modified xsi:type="dcterms:W3CDTF">2016-09-14T08:07:11Z</dcterms:modified>
</cp:coreProperties>
</file>